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0" r:id="rId1"/>
    <p:sldMasterId id="2147483652" r:id="rId2"/>
    <p:sldMasterId id="2147483684" r:id="rId3"/>
  </p:sldMasterIdLst>
  <p:notesMasterIdLst>
    <p:notesMasterId r:id="rId23"/>
  </p:notesMasterIdLst>
  <p:handoutMasterIdLst>
    <p:handoutMasterId r:id="rId24"/>
  </p:handoutMasterIdLst>
  <p:sldIdLst>
    <p:sldId id="256" r:id="rId4"/>
    <p:sldId id="262" r:id="rId5"/>
    <p:sldId id="331" r:id="rId6"/>
    <p:sldId id="329" r:id="rId7"/>
    <p:sldId id="330" r:id="rId8"/>
    <p:sldId id="316" r:id="rId9"/>
    <p:sldId id="260" r:id="rId10"/>
    <p:sldId id="309" r:id="rId11"/>
    <p:sldId id="314" r:id="rId12"/>
    <p:sldId id="322" r:id="rId13"/>
    <p:sldId id="310" r:id="rId14"/>
    <p:sldId id="332" r:id="rId15"/>
    <p:sldId id="311" r:id="rId16"/>
    <p:sldId id="323" r:id="rId17"/>
    <p:sldId id="325" r:id="rId18"/>
    <p:sldId id="324" r:id="rId19"/>
    <p:sldId id="307" r:id="rId20"/>
    <p:sldId id="289" r:id="rId21"/>
    <p:sldId id="327" r:id="rId22"/>
  </p:sldIdLst>
  <p:sldSz cx="12192000" cy="6858000"/>
  <p:notesSz cx="6858000" cy="9144000"/>
  <p:defaultTextStyle>
    <a:defPPr>
      <a:defRPr lang="en-US"/>
    </a:defPPr>
    <a:lvl1pPr marL="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86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29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71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15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857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00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00" userDrawn="1">
          <p15:clr>
            <a:srgbClr val="A4A3A4"/>
          </p15:clr>
        </p15:guide>
        <p15:guide id="2" pos="642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7D25"/>
    <a:srgbClr val="FFE7F9"/>
    <a:srgbClr val="FFE1F8"/>
    <a:srgbClr val="721038"/>
    <a:srgbClr val="FF6600"/>
    <a:srgbClr val="FFA757"/>
    <a:srgbClr val="9702D0"/>
    <a:srgbClr val="FFCDF3"/>
    <a:srgbClr val="FF8FE4"/>
    <a:srgbClr val="FF69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495" autoAdjust="0"/>
    <p:restoredTop sz="94660"/>
  </p:normalViewPr>
  <p:slideViewPr>
    <p:cSldViewPr snapToGrid="0">
      <p:cViewPr varScale="1">
        <p:scale>
          <a:sx n="84" d="100"/>
          <a:sy n="84" d="100"/>
        </p:scale>
        <p:origin x="422" y="82"/>
      </p:cViewPr>
      <p:guideLst>
        <p:guide orient="horz" pos="2500"/>
        <p:guide pos="6425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3" d="100"/>
          <a:sy n="83" d="100"/>
        </p:scale>
        <p:origin x="3930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1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2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3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5819506162865578E-2"/>
          <c:y val="1.8750171414054075E-2"/>
          <c:w val="0.9236006184498019"/>
          <c:h val="0.96562499999999996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bg1"/>
              </a:solidFill>
            </c:spPr>
            <c:extLst>
              <c:ext xmlns:c16="http://schemas.microsoft.com/office/drawing/2014/chart" uri="{C3380CC4-5D6E-409C-BE32-E72D297353CC}">
                <c16:uniqueId val="{00000001-CDB0-4FB2-91C3-A01638513090}"/>
              </c:ext>
            </c:extLst>
          </c:dPt>
          <c:dPt>
            <c:idx val="1"/>
            <c:bubble3D val="0"/>
            <c:spPr>
              <a:solidFill>
                <a:schemeClr val="bg1">
                  <a:alpha val="50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3-CDB0-4FB2-91C3-A01638513090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48.7</c:v>
                </c:pt>
                <c:pt idx="1">
                  <c:v>51.3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CDB0-4FB2-91C3-A0163851309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zh-TW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5819506162865578E-2"/>
          <c:y val="1.8750171414054075E-2"/>
          <c:w val="0.9236006184498019"/>
          <c:h val="0.96562499999999996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1"/>
            </a:solidFill>
          </c:spPr>
          <c:dPt>
            <c:idx val="0"/>
            <c:bubble3D val="0"/>
            <c:extLst>
              <c:ext xmlns:c16="http://schemas.microsoft.com/office/drawing/2014/chart" uri="{C3380CC4-5D6E-409C-BE32-E72D297353CC}">
                <c16:uniqueId val="{00000001-DF44-4ED8-AEC8-235578C42277}"/>
              </c:ext>
            </c:extLst>
          </c:dPt>
          <c:dPt>
            <c:idx val="1"/>
            <c:bubble3D val="0"/>
            <c:spPr>
              <a:solidFill>
                <a:schemeClr val="bg1">
                  <a:alpha val="50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3-DF44-4ED8-AEC8-235578C42277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3.1</c:v>
                </c:pt>
                <c:pt idx="1">
                  <c:v>96.9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F44-4ED8-AEC8-235578C4227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zh-TW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5819506162865578E-2"/>
          <c:y val="1.8750171414054075E-2"/>
          <c:w val="0.9236006184498019"/>
          <c:h val="0.96562499999999996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bg1"/>
              </a:solidFill>
            </c:spPr>
            <c:extLst>
              <c:ext xmlns:c16="http://schemas.microsoft.com/office/drawing/2014/chart" uri="{C3380CC4-5D6E-409C-BE32-E72D297353CC}">
                <c16:uniqueId val="{00000001-EC87-4B1C-80E1-34D09353ED07}"/>
              </c:ext>
            </c:extLst>
          </c:dPt>
          <c:dPt>
            <c:idx val="1"/>
            <c:bubble3D val="0"/>
            <c:spPr>
              <a:solidFill>
                <a:schemeClr val="bg1">
                  <a:alpha val="50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3-EC87-4B1C-80E1-34D09353ED07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22.3</c:v>
                </c:pt>
                <c:pt idx="1">
                  <c:v>77.7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EC87-4B1C-80E1-34D09353ED0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zh-TW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5819506162865578E-2"/>
          <c:y val="1.8750171414054075E-2"/>
          <c:w val="0.9236006184498019"/>
          <c:h val="0.96562499999999996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1"/>
            </a:solidFill>
          </c:spPr>
          <c:dPt>
            <c:idx val="0"/>
            <c:bubble3D val="0"/>
            <c:extLst>
              <c:ext xmlns:c16="http://schemas.microsoft.com/office/drawing/2014/chart" uri="{C3380CC4-5D6E-409C-BE32-E72D297353CC}">
                <c16:uniqueId val="{00000001-FBD9-43DF-A97A-358B2166E67C}"/>
              </c:ext>
            </c:extLst>
          </c:dPt>
          <c:dPt>
            <c:idx val="1"/>
            <c:bubble3D val="0"/>
            <c:spPr>
              <a:solidFill>
                <a:schemeClr val="bg1">
                  <a:alpha val="50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3-FBD9-43DF-A97A-358B2166E67C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6.5</c:v>
                </c:pt>
                <c:pt idx="1">
                  <c:v>93.5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FBD9-43DF-A97A-358B2166E67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zh-TW"/>
    </a:p>
  </c:txPr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E037512-E867-4BD9-B1DC-7FDDB492EDC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EDA32FB-9563-4DDB-84B0-3B5918A1969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3E2B0F-4B21-488B-8301-A59D1BB9A12D}" type="datetimeFigureOut">
              <a:rPr lang="en-US" smtClean="0"/>
              <a:t>12/3/2020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337EFB-C7AA-4DEF-934D-2212E1B6692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79D43F-C9F2-48A6-89A5-A9F97F9AA77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B500EA-AD41-4BB9-948E-A6C7D45D04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61408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3EFEE9-ADFF-4BE3-B448-8623AAB5E303}" type="datetimeFigureOut">
              <a:rPr lang="zh-TW" altLang="en-US" smtClean="0"/>
              <a:t>2020/12/3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5C8641-DFA6-49C5-8631-6C86FFE5EB1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578401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Relationship Id="rId4" Type="http://schemas.microsoft.com/office/2007/relationships/hdphoto" Target="../media/hdphoto1.wdp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F0A5A484-D6B9-4D71-9325-440B0D4886BB}"/>
              </a:ext>
            </a:extLst>
          </p:cNvPr>
          <p:cNvSpPr/>
          <p:nvPr userDrawn="1"/>
        </p:nvSpPr>
        <p:spPr>
          <a:xfrm>
            <a:off x="4211053" y="256674"/>
            <a:ext cx="7980947" cy="6634778"/>
          </a:xfrm>
          <a:custGeom>
            <a:avLst/>
            <a:gdLst>
              <a:gd name="connsiteX0" fmla="*/ 4530235 w 4530235"/>
              <a:gd name="connsiteY0" fmla="*/ 0 h 3166512"/>
              <a:gd name="connsiteX1" fmla="*/ 4530235 w 4530235"/>
              <a:gd name="connsiteY1" fmla="*/ 3166512 h 3166512"/>
              <a:gd name="connsiteX2" fmla="*/ 0 w 4530235"/>
              <a:gd name="connsiteY2" fmla="*/ 3166512 h 3166512"/>
              <a:gd name="connsiteX3" fmla="*/ 8629 w 4530235"/>
              <a:gd name="connsiteY3" fmla="*/ 3148262 h 3166512"/>
              <a:gd name="connsiteX4" fmla="*/ 897444 w 4530235"/>
              <a:gd name="connsiteY4" fmla="*/ 2027274 h 3166512"/>
              <a:gd name="connsiteX5" fmla="*/ 3172812 w 4530235"/>
              <a:gd name="connsiteY5" fmla="*/ 2059172 h 3166512"/>
              <a:gd name="connsiteX6" fmla="*/ 3342933 w 4530235"/>
              <a:gd name="connsiteY6" fmla="*/ 581246 h 3166512"/>
              <a:gd name="connsiteX7" fmla="*/ 4518022 w 4530235"/>
              <a:gd name="connsiteY7" fmla="*/ 2043 h 3166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30235" h="3166512">
                <a:moveTo>
                  <a:pt x="4530235" y="0"/>
                </a:moveTo>
                <a:lnTo>
                  <a:pt x="4530235" y="3166512"/>
                </a:lnTo>
                <a:lnTo>
                  <a:pt x="0" y="3166512"/>
                </a:lnTo>
                <a:lnTo>
                  <a:pt x="8629" y="3148262"/>
                </a:lnTo>
                <a:cubicBezTo>
                  <a:pt x="219065" y="2717837"/>
                  <a:pt x="543026" y="2202269"/>
                  <a:pt x="897444" y="2027274"/>
                </a:cubicBezTo>
                <a:cubicBezTo>
                  <a:pt x="1464514" y="1747283"/>
                  <a:pt x="2765231" y="2300177"/>
                  <a:pt x="3172812" y="2059172"/>
                </a:cubicBezTo>
                <a:cubicBezTo>
                  <a:pt x="3580393" y="1818167"/>
                  <a:pt x="3071803" y="926804"/>
                  <a:pt x="3342933" y="581246"/>
                </a:cubicBezTo>
                <a:cubicBezTo>
                  <a:pt x="3549457" y="318029"/>
                  <a:pt x="4135386" y="76402"/>
                  <a:pt x="4518022" y="2043"/>
                </a:cubicBezTo>
                <a:close/>
              </a:path>
            </a:pathLst>
          </a:custGeom>
          <a:solidFill>
            <a:schemeClr val="bg1"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3571BDD-DC53-4783-BC23-C258AB2F2887}"/>
              </a:ext>
            </a:extLst>
          </p:cNvPr>
          <p:cNvSpPr/>
          <p:nvPr userDrawn="1"/>
        </p:nvSpPr>
        <p:spPr>
          <a:xfrm>
            <a:off x="7661765" y="3724940"/>
            <a:ext cx="4530235" cy="3166512"/>
          </a:xfrm>
          <a:custGeom>
            <a:avLst/>
            <a:gdLst>
              <a:gd name="connsiteX0" fmla="*/ 4530235 w 4530235"/>
              <a:gd name="connsiteY0" fmla="*/ 0 h 3166512"/>
              <a:gd name="connsiteX1" fmla="*/ 4530235 w 4530235"/>
              <a:gd name="connsiteY1" fmla="*/ 3166512 h 3166512"/>
              <a:gd name="connsiteX2" fmla="*/ 0 w 4530235"/>
              <a:gd name="connsiteY2" fmla="*/ 3166512 h 3166512"/>
              <a:gd name="connsiteX3" fmla="*/ 8629 w 4530235"/>
              <a:gd name="connsiteY3" fmla="*/ 3148262 h 3166512"/>
              <a:gd name="connsiteX4" fmla="*/ 897444 w 4530235"/>
              <a:gd name="connsiteY4" fmla="*/ 2027274 h 3166512"/>
              <a:gd name="connsiteX5" fmla="*/ 3172812 w 4530235"/>
              <a:gd name="connsiteY5" fmla="*/ 2059172 h 3166512"/>
              <a:gd name="connsiteX6" fmla="*/ 3342933 w 4530235"/>
              <a:gd name="connsiteY6" fmla="*/ 581246 h 3166512"/>
              <a:gd name="connsiteX7" fmla="*/ 4518022 w 4530235"/>
              <a:gd name="connsiteY7" fmla="*/ 2043 h 3166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30235" h="3166512">
                <a:moveTo>
                  <a:pt x="4530235" y="0"/>
                </a:moveTo>
                <a:lnTo>
                  <a:pt x="4530235" y="3166512"/>
                </a:lnTo>
                <a:lnTo>
                  <a:pt x="0" y="3166512"/>
                </a:lnTo>
                <a:lnTo>
                  <a:pt x="8629" y="3148262"/>
                </a:lnTo>
                <a:cubicBezTo>
                  <a:pt x="219065" y="2717837"/>
                  <a:pt x="543026" y="2202269"/>
                  <a:pt x="897444" y="2027274"/>
                </a:cubicBezTo>
                <a:cubicBezTo>
                  <a:pt x="1464514" y="1747283"/>
                  <a:pt x="2765231" y="2300177"/>
                  <a:pt x="3172812" y="2059172"/>
                </a:cubicBezTo>
                <a:cubicBezTo>
                  <a:pt x="3580393" y="1818167"/>
                  <a:pt x="3071803" y="926804"/>
                  <a:pt x="3342933" y="581246"/>
                </a:cubicBezTo>
                <a:cubicBezTo>
                  <a:pt x="3549457" y="318029"/>
                  <a:pt x="4135386" y="76402"/>
                  <a:pt x="4518022" y="2043"/>
                </a:cubicBezTo>
                <a:close/>
              </a:path>
            </a:pathLst>
          </a:custGeom>
          <a:solidFill>
            <a:schemeClr val="bg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8EA6323D-E0BB-4C95-A657-59AB1363F8D2}"/>
              </a:ext>
            </a:extLst>
          </p:cNvPr>
          <p:cNvSpPr/>
          <p:nvPr userDrawn="1"/>
        </p:nvSpPr>
        <p:spPr>
          <a:xfrm>
            <a:off x="11133221" y="1925052"/>
            <a:ext cx="914400" cy="2679032"/>
          </a:xfrm>
          <a:prstGeom prst="roundRect">
            <a:avLst>
              <a:gd name="adj" fmla="val 50000"/>
            </a:avLst>
          </a:prstGeom>
          <a:gradFill>
            <a:gsLst>
              <a:gs pos="3300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bg1">
                  <a:alpha val="72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29F39705-C57A-4AE0-983C-3D5BB3589718}"/>
              </a:ext>
            </a:extLst>
          </p:cNvPr>
          <p:cNvSpPr/>
          <p:nvPr userDrawn="1"/>
        </p:nvSpPr>
        <p:spPr>
          <a:xfrm>
            <a:off x="5638800" y="4475747"/>
            <a:ext cx="562836" cy="1649012"/>
          </a:xfrm>
          <a:prstGeom prst="roundRect">
            <a:avLst>
              <a:gd name="adj" fmla="val 50000"/>
            </a:avLst>
          </a:prstGeom>
          <a:gradFill>
            <a:gsLst>
              <a:gs pos="3300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bg1">
                  <a:alpha val="72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9831151A-88E1-4969-8B6A-F56A890F199F}"/>
              </a:ext>
            </a:extLst>
          </p:cNvPr>
          <p:cNvSpPr/>
          <p:nvPr userDrawn="1"/>
        </p:nvSpPr>
        <p:spPr>
          <a:xfrm flipH="1">
            <a:off x="7491447" y="0"/>
            <a:ext cx="369184" cy="2295608"/>
          </a:xfrm>
          <a:prstGeom prst="roundRect">
            <a:avLst>
              <a:gd name="adj" fmla="val 50000"/>
            </a:avLst>
          </a:prstGeom>
          <a:gradFill>
            <a:gsLst>
              <a:gs pos="3300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bg1">
                  <a:alpha val="72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21990270-BEE2-497F-A317-5ED687020DF8}"/>
              </a:ext>
            </a:extLst>
          </p:cNvPr>
          <p:cNvSpPr/>
          <p:nvPr userDrawn="1"/>
        </p:nvSpPr>
        <p:spPr>
          <a:xfrm flipH="1">
            <a:off x="753871" y="1278455"/>
            <a:ext cx="369184" cy="2295608"/>
          </a:xfrm>
          <a:prstGeom prst="roundRect">
            <a:avLst>
              <a:gd name="adj" fmla="val 50000"/>
            </a:avLst>
          </a:prstGeom>
          <a:gradFill>
            <a:gsLst>
              <a:gs pos="3300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bg1">
                  <a:alpha val="72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E5824450-2616-4C2B-9604-7D0351D28DF4}"/>
              </a:ext>
            </a:extLst>
          </p:cNvPr>
          <p:cNvSpPr/>
          <p:nvPr userDrawn="1"/>
        </p:nvSpPr>
        <p:spPr>
          <a:xfrm flipH="1">
            <a:off x="9105042" y="4828674"/>
            <a:ext cx="184592" cy="1772652"/>
          </a:xfrm>
          <a:prstGeom prst="roundRect">
            <a:avLst>
              <a:gd name="adj" fmla="val 50000"/>
            </a:avLst>
          </a:prstGeom>
          <a:gradFill>
            <a:gsLst>
              <a:gs pos="6100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bg1">
                  <a:alpha val="72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3FF57CF-02B5-4934-BB1F-879EBEDFC61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27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106374">
            <a:off x="6819910" y="347246"/>
            <a:ext cx="4466221" cy="3948011"/>
          </a:xfrm>
          <a:prstGeom prst="rect">
            <a:avLst/>
          </a:prstGeom>
        </p:spPr>
      </p:pic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2B3F614A-BD4F-4B78-BF78-FA7A5010B5B9}"/>
              </a:ext>
            </a:extLst>
          </p:cNvPr>
          <p:cNvSpPr/>
          <p:nvPr userDrawn="1"/>
        </p:nvSpPr>
        <p:spPr>
          <a:xfrm rot="506545">
            <a:off x="10048199" y="3656438"/>
            <a:ext cx="354855" cy="544957"/>
          </a:xfrm>
          <a:custGeom>
            <a:avLst/>
            <a:gdLst>
              <a:gd name="connsiteX0" fmla="*/ 345263 w 354855"/>
              <a:gd name="connsiteY0" fmla="*/ 315279 h 544956"/>
              <a:gd name="connsiteX1" fmla="*/ 219796 w 354855"/>
              <a:gd name="connsiteY1" fmla="*/ 31395 h 544956"/>
              <a:gd name="connsiteX2" fmla="*/ 43636 w 354855"/>
              <a:gd name="connsiteY2" fmla="*/ 17454 h 544956"/>
              <a:gd name="connsiteX3" fmla="*/ 52508 w 354855"/>
              <a:gd name="connsiteY3" fmla="*/ 113772 h 544956"/>
              <a:gd name="connsiteX4" fmla="*/ 248945 w 354855"/>
              <a:gd name="connsiteY4" fmla="*/ 307675 h 544956"/>
              <a:gd name="connsiteX5" fmla="*/ 240074 w 354855"/>
              <a:gd name="connsiteY5" fmla="*/ 492707 h 544956"/>
              <a:gd name="connsiteX6" fmla="*/ 274292 w 354855"/>
              <a:gd name="connsiteY6" fmla="*/ 543401 h 544956"/>
              <a:gd name="connsiteX7" fmla="*/ 289500 w 354855"/>
              <a:gd name="connsiteY7" fmla="*/ 544668 h 544956"/>
              <a:gd name="connsiteX8" fmla="*/ 338927 w 354855"/>
              <a:gd name="connsiteY8" fmla="*/ 501579 h 544956"/>
              <a:gd name="connsiteX9" fmla="*/ 345263 w 354855"/>
              <a:gd name="connsiteY9" fmla="*/ 315279 h 544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54855" h="544956">
                <a:moveTo>
                  <a:pt x="345263" y="315279"/>
                </a:moveTo>
                <a:cubicBezTo>
                  <a:pt x="350333" y="188545"/>
                  <a:pt x="347798" y="88425"/>
                  <a:pt x="219796" y="31395"/>
                </a:cubicBezTo>
                <a:cubicBezTo>
                  <a:pt x="183044" y="14920"/>
                  <a:pt x="72785" y="-289"/>
                  <a:pt x="43636" y="17454"/>
                </a:cubicBezTo>
                <a:cubicBezTo>
                  <a:pt x="5616" y="38999"/>
                  <a:pt x="-12127" y="85891"/>
                  <a:pt x="52508" y="113772"/>
                </a:cubicBezTo>
                <a:cubicBezTo>
                  <a:pt x="209658" y="107435"/>
                  <a:pt x="247678" y="134050"/>
                  <a:pt x="248945" y="307675"/>
                </a:cubicBezTo>
                <a:cubicBezTo>
                  <a:pt x="248945" y="392587"/>
                  <a:pt x="245143" y="445816"/>
                  <a:pt x="240074" y="492707"/>
                </a:cubicBezTo>
                <a:cubicBezTo>
                  <a:pt x="237539" y="518054"/>
                  <a:pt x="248945" y="540866"/>
                  <a:pt x="274292" y="543401"/>
                </a:cubicBezTo>
                <a:lnTo>
                  <a:pt x="289500" y="544668"/>
                </a:lnTo>
                <a:cubicBezTo>
                  <a:pt x="314847" y="547203"/>
                  <a:pt x="337659" y="528193"/>
                  <a:pt x="338927" y="501579"/>
                </a:cubicBezTo>
                <a:lnTo>
                  <a:pt x="345263" y="315279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84E7A02-D169-4E89-B9C7-0E428D2A49D6}"/>
              </a:ext>
            </a:extLst>
          </p:cNvPr>
          <p:cNvGrpSpPr/>
          <p:nvPr userDrawn="1"/>
        </p:nvGrpSpPr>
        <p:grpSpPr>
          <a:xfrm>
            <a:off x="160070" y="163202"/>
            <a:ext cx="2781298" cy="2281190"/>
            <a:chOff x="160070" y="163202"/>
            <a:chExt cx="2781298" cy="2281190"/>
          </a:xfrm>
          <a:solidFill>
            <a:srgbClr val="FFFFFF">
              <a:alpha val="40000"/>
            </a:srgbClr>
          </a:solidFill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A343436B-46C1-469C-9DD5-D3838A85C3BC}"/>
                </a:ext>
              </a:extLst>
            </p:cNvPr>
            <p:cNvSpPr/>
            <p:nvPr/>
          </p:nvSpPr>
          <p:spPr>
            <a:xfrm>
              <a:off x="160070" y="163845"/>
              <a:ext cx="140381" cy="140381"/>
            </a:xfrm>
            <a:custGeom>
              <a:avLst/>
              <a:gdLst>
                <a:gd name="connsiteX0" fmla="*/ 53340 w 76200"/>
                <a:gd name="connsiteY0" fmla="*/ 11081 h 76200"/>
                <a:gd name="connsiteX1" fmla="*/ 42863 w 76200"/>
                <a:gd name="connsiteY1" fmla="*/ 22511 h 76200"/>
                <a:gd name="connsiteX2" fmla="*/ 32385 w 76200"/>
                <a:gd name="connsiteY2" fmla="*/ 11081 h 76200"/>
                <a:gd name="connsiteX3" fmla="*/ 11430 w 76200"/>
                <a:gd name="connsiteY3" fmla="*/ 11081 h 76200"/>
                <a:gd name="connsiteX4" fmla="*/ 11430 w 76200"/>
                <a:gd name="connsiteY4" fmla="*/ 31083 h 76200"/>
                <a:gd name="connsiteX5" fmla="*/ 21908 w 76200"/>
                <a:gd name="connsiteY5" fmla="*/ 41561 h 76200"/>
                <a:gd name="connsiteX6" fmla="*/ 11430 w 76200"/>
                <a:gd name="connsiteY6" fmla="*/ 52991 h 76200"/>
                <a:gd name="connsiteX7" fmla="*/ 11430 w 76200"/>
                <a:gd name="connsiteY7" fmla="*/ 72993 h 76200"/>
                <a:gd name="connsiteX8" fmla="*/ 32385 w 76200"/>
                <a:gd name="connsiteY8" fmla="*/ 73946 h 76200"/>
                <a:gd name="connsiteX9" fmla="*/ 42863 w 76200"/>
                <a:gd name="connsiteY9" fmla="*/ 63468 h 76200"/>
                <a:gd name="connsiteX10" fmla="*/ 53340 w 76200"/>
                <a:gd name="connsiteY10" fmla="*/ 73946 h 76200"/>
                <a:gd name="connsiteX11" fmla="*/ 74295 w 76200"/>
                <a:gd name="connsiteY11" fmla="*/ 73946 h 76200"/>
                <a:gd name="connsiteX12" fmla="*/ 74295 w 76200"/>
                <a:gd name="connsiteY12" fmla="*/ 53943 h 76200"/>
                <a:gd name="connsiteX13" fmla="*/ 63818 w 76200"/>
                <a:gd name="connsiteY13" fmla="*/ 42513 h 76200"/>
                <a:gd name="connsiteX14" fmla="*/ 74295 w 76200"/>
                <a:gd name="connsiteY14" fmla="*/ 32036 h 76200"/>
                <a:gd name="connsiteX15" fmla="*/ 74295 w 76200"/>
                <a:gd name="connsiteY15" fmla="*/ 11081 h 76200"/>
                <a:gd name="connsiteX16" fmla="*/ 53340 w 76200"/>
                <a:gd name="connsiteY16" fmla="*/ 110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3340" y="11081"/>
                  </a:moveTo>
                  <a:lnTo>
                    <a:pt x="42863" y="22511"/>
                  </a:lnTo>
                  <a:lnTo>
                    <a:pt x="32385" y="11081"/>
                  </a:lnTo>
                  <a:cubicBezTo>
                    <a:pt x="26670" y="6318"/>
                    <a:pt x="17145" y="6318"/>
                    <a:pt x="11430" y="11081"/>
                  </a:cubicBezTo>
                  <a:cubicBezTo>
                    <a:pt x="5715" y="15843"/>
                    <a:pt x="5715" y="26321"/>
                    <a:pt x="11430" y="31083"/>
                  </a:cubicBezTo>
                  <a:lnTo>
                    <a:pt x="21908" y="41561"/>
                  </a:lnTo>
                  <a:lnTo>
                    <a:pt x="11430" y="52991"/>
                  </a:lnTo>
                  <a:cubicBezTo>
                    <a:pt x="5715" y="58706"/>
                    <a:pt x="5715" y="68231"/>
                    <a:pt x="11430" y="72993"/>
                  </a:cubicBezTo>
                  <a:cubicBezTo>
                    <a:pt x="17145" y="77756"/>
                    <a:pt x="26670" y="79661"/>
                    <a:pt x="32385" y="73946"/>
                  </a:cubicBezTo>
                  <a:lnTo>
                    <a:pt x="42863" y="63468"/>
                  </a:lnTo>
                  <a:lnTo>
                    <a:pt x="53340" y="73946"/>
                  </a:lnTo>
                  <a:cubicBezTo>
                    <a:pt x="59055" y="79661"/>
                    <a:pt x="68580" y="79661"/>
                    <a:pt x="74295" y="73946"/>
                  </a:cubicBezTo>
                  <a:cubicBezTo>
                    <a:pt x="80010" y="68231"/>
                    <a:pt x="80010" y="58706"/>
                    <a:pt x="74295" y="53943"/>
                  </a:cubicBezTo>
                  <a:lnTo>
                    <a:pt x="63818" y="42513"/>
                  </a:lnTo>
                  <a:lnTo>
                    <a:pt x="74295" y="32036"/>
                  </a:lnTo>
                  <a:cubicBezTo>
                    <a:pt x="80010" y="26321"/>
                    <a:pt x="80010" y="16796"/>
                    <a:pt x="74295" y="11081"/>
                  </a:cubicBezTo>
                  <a:cubicBezTo>
                    <a:pt x="68580" y="5366"/>
                    <a:pt x="59055" y="6318"/>
                    <a:pt x="53340" y="1108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412A5E49-AF61-42EB-B6AF-66DDB7DB1DD5}"/>
                </a:ext>
              </a:extLst>
            </p:cNvPr>
            <p:cNvSpPr/>
            <p:nvPr/>
          </p:nvSpPr>
          <p:spPr>
            <a:xfrm>
              <a:off x="491721" y="163202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9D50F129-15D1-4E3B-954A-CBA5B71550B1}"/>
                </a:ext>
              </a:extLst>
            </p:cNvPr>
            <p:cNvSpPr/>
            <p:nvPr/>
          </p:nvSpPr>
          <p:spPr>
            <a:xfrm>
              <a:off x="821614" y="163202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3342 w 76200"/>
                <a:gd name="connsiteY11" fmla="*/ 74295 h 76200"/>
                <a:gd name="connsiteX12" fmla="*/ 73342 w 76200"/>
                <a:gd name="connsiteY12" fmla="*/ 54293 h 76200"/>
                <a:gd name="connsiteX13" fmla="*/ 62865 w 76200"/>
                <a:gd name="connsiteY13" fmla="*/ 43815 h 76200"/>
                <a:gd name="connsiteX14" fmla="*/ 73342 w 76200"/>
                <a:gd name="connsiteY14" fmla="*/ 33338 h 76200"/>
                <a:gd name="connsiteX15" fmla="*/ 73342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7153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3342" y="74295"/>
                  </a:cubicBezTo>
                  <a:cubicBezTo>
                    <a:pt x="79058" y="68580"/>
                    <a:pt x="79058" y="59055"/>
                    <a:pt x="73342" y="54293"/>
                  </a:cubicBezTo>
                  <a:lnTo>
                    <a:pt x="62865" y="43815"/>
                  </a:lnTo>
                  <a:lnTo>
                    <a:pt x="73342" y="33338"/>
                  </a:lnTo>
                  <a:cubicBezTo>
                    <a:pt x="79058" y="27623"/>
                    <a:pt x="79058" y="18098"/>
                    <a:pt x="73342" y="13335"/>
                  </a:cubicBezTo>
                  <a:cubicBezTo>
                    <a:pt x="67628" y="6668"/>
                    <a:pt x="58103" y="6668"/>
                    <a:pt x="52388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0711E7D4-E016-46A7-A452-2E265ADC01CC}"/>
                </a:ext>
              </a:extLst>
            </p:cNvPr>
            <p:cNvSpPr/>
            <p:nvPr/>
          </p:nvSpPr>
          <p:spPr>
            <a:xfrm>
              <a:off x="1151509" y="163202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2863 h 76200"/>
                <a:gd name="connsiteX6" fmla="*/ 11430 w 76200"/>
                <a:gd name="connsiteY6" fmla="*/ 53340 h 76200"/>
                <a:gd name="connsiteX7" fmla="*/ 11430 w 76200"/>
                <a:gd name="connsiteY7" fmla="*/ 73343 h 76200"/>
                <a:gd name="connsiteX8" fmla="*/ 31433 w 76200"/>
                <a:gd name="connsiteY8" fmla="*/ 73343 h 76200"/>
                <a:gd name="connsiteX9" fmla="*/ 41910 w 76200"/>
                <a:gd name="connsiteY9" fmla="*/ 62865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3343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8" y="5715"/>
                    <a:pt x="16193" y="5715"/>
                    <a:pt x="11430" y="11430"/>
                  </a:cubicBezTo>
                  <a:cubicBezTo>
                    <a:pt x="6668" y="17145"/>
                    <a:pt x="5715" y="26670"/>
                    <a:pt x="11430" y="31433"/>
                  </a:cubicBezTo>
                  <a:lnTo>
                    <a:pt x="21908" y="42863"/>
                  </a:lnTo>
                  <a:lnTo>
                    <a:pt x="11430" y="53340"/>
                  </a:lnTo>
                  <a:cubicBezTo>
                    <a:pt x="5715" y="59055"/>
                    <a:pt x="5715" y="68580"/>
                    <a:pt x="11430" y="73343"/>
                  </a:cubicBezTo>
                  <a:cubicBezTo>
                    <a:pt x="17145" y="78105"/>
                    <a:pt x="26670" y="79058"/>
                    <a:pt x="31433" y="73343"/>
                  </a:cubicBezTo>
                  <a:lnTo>
                    <a:pt x="41910" y="62865"/>
                  </a:lnTo>
                  <a:lnTo>
                    <a:pt x="52388" y="74295"/>
                  </a:lnTo>
                  <a:cubicBezTo>
                    <a:pt x="58102" y="80010"/>
                    <a:pt x="67627" y="80010"/>
                    <a:pt x="72390" y="74295"/>
                  </a:cubicBezTo>
                  <a:cubicBezTo>
                    <a:pt x="78105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9058" y="26670"/>
                    <a:pt x="79058" y="17145"/>
                    <a:pt x="73343" y="11430"/>
                  </a:cubicBezTo>
                  <a:cubicBezTo>
                    <a:pt x="67627" y="6668"/>
                    <a:pt x="58102" y="6668"/>
                    <a:pt x="52388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D059EB11-EBD3-4437-9F34-AFBC3707E104}"/>
                </a:ext>
              </a:extLst>
            </p:cNvPr>
            <p:cNvSpPr/>
            <p:nvPr/>
          </p:nvSpPr>
          <p:spPr>
            <a:xfrm>
              <a:off x="1481405" y="163202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FAB7C8A5-4E4F-4B62-93D6-189CB2161546}"/>
                </a:ext>
              </a:extLst>
            </p:cNvPr>
            <p:cNvSpPr/>
            <p:nvPr/>
          </p:nvSpPr>
          <p:spPr>
            <a:xfrm>
              <a:off x="1813055" y="163202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7150" y="6668"/>
                    <a:pt x="52388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8738DF48-6AAF-4321-83FC-42BD1D12C9F5}"/>
                </a:ext>
              </a:extLst>
            </p:cNvPr>
            <p:cNvSpPr/>
            <p:nvPr/>
          </p:nvSpPr>
          <p:spPr>
            <a:xfrm>
              <a:off x="2142951" y="163202"/>
              <a:ext cx="140381" cy="140381"/>
            </a:xfrm>
            <a:custGeom>
              <a:avLst/>
              <a:gdLst>
                <a:gd name="connsiteX0" fmla="*/ 52387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7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8 h 76200"/>
                <a:gd name="connsiteX13" fmla="*/ 61912 w 76200"/>
                <a:gd name="connsiteY13" fmla="*/ 41910 h 76200"/>
                <a:gd name="connsiteX14" fmla="*/ 72390 w 76200"/>
                <a:gd name="connsiteY14" fmla="*/ 31433 h 76200"/>
                <a:gd name="connsiteX15" fmla="*/ 72390 w 76200"/>
                <a:gd name="connsiteY15" fmla="*/ 11430 h 76200"/>
                <a:gd name="connsiteX16" fmla="*/ 52387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7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7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8105" y="66675"/>
                    <a:pt x="78105" y="57150"/>
                    <a:pt x="72390" y="52388"/>
                  </a:cubicBezTo>
                  <a:lnTo>
                    <a:pt x="61912" y="41910"/>
                  </a:lnTo>
                  <a:lnTo>
                    <a:pt x="72390" y="31433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6675" y="6668"/>
                    <a:pt x="58103" y="6668"/>
                    <a:pt x="52387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9D6F2B31-7A47-46A0-913E-78255F3A7B34}"/>
                </a:ext>
              </a:extLst>
            </p:cNvPr>
            <p:cNvSpPr/>
            <p:nvPr/>
          </p:nvSpPr>
          <p:spPr>
            <a:xfrm>
              <a:off x="2472846" y="163202"/>
              <a:ext cx="140381" cy="140381"/>
            </a:xfrm>
            <a:custGeom>
              <a:avLst/>
              <a:gdLst>
                <a:gd name="connsiteX0" fmla="*/ 52387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7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8 h 76200"/>
                <a:gd name="connsiteX13" fmla="*/ 61912 w 76200"/>
                <a:gd name="connsiteY13" fmla="*/ 41910 h 76200"/>
                <a:gd name="connsiteX14" fmla="*/ 72390 w 76200"/>
                <a:gd name="connsiteY14" fmla="*/ 31433 h 76200"/>
                <a:gd name="connsiteX15" fmla="*/ 72390 w 76200"/>
                <a:gd name="connsiteY15" fmla="*/ 11430 h 76200"/>
                <a:gd name="connsiteX16" fmla="*/ 52387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7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7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8105" y="66675"/>
                    <a:pt x="78105" y="57150"/>
                    <a:pt x="72390" y="52388"/>
                  </a:cubicBezTo>
                  <a:lnTo>
                    <a:pt x="61912" y="41910"/>
                  </a:lnTo>
                  <a:lnTo>
                    <a:pt x="72390" y="31433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6675" y="6668"/>
                    <a:pt x="58103" y="6668"/>
                    <a:pt x="52387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1CF1F7FF-444B-40D3-A4AA-40C075530BE7}"/>
                </a:ext>
              </a:extLst>
            </p:cNvPr>
            <p:cNvSpPr/>
            <p:nvPr/>
          </p:nvSpPr>
          <p:spPr>
            <a:xfrm>
              <a:off x="2800987" y="163202"/>
              <a:ext cx="140381" cy="140381"/>
            </a:xfrm>
            <a:custGeom>
              <a:avLst/>
              <a:gdLst>
                <a:gd name="connsiteX0" fmla="*/ 53340 w 76200"/>
                <a:gd name="connsiteY0" fmla="*/ 11430 h 76200"/>
                <a:gd name="connsiteX1" fmla="*/ 42862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7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8 h 76200"/>
                <a:gd name="connsiteX13" fmla="*/ 61912 w 76200"/>
                <a:gd name="connsiteY13" fmla="*/ 41910 h 76200"/>
                <a:gd name="connsiteX14" fmla="*/ 72390 w 76200"/>
                <a:gd name="connsiteY14" fmla="*/ 31433 h 76200"/>
                <a:gd name="connsiteX15" fmla="*/ 72390 w 76200"/>
                <a:gd name="connsiteY15" fmla="*/ 11430 h 76200"/>
                <a:gd name="connsiteX16" fmla="*/ 53340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3340" y="11430"/>
                  </a:moveTo>
                  <a:lnTo>
                    <a:pt x="42862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7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8105" y="66675"/>
                    <a:pt x="78105" y="57150"/>
                    <a:pt x="72390" y="52388"/>
                  </a:cubicBezTo>
                  <a:lnTo>
                    <a:pt x="61912" y="41910"/>
                  </a:lnTo>
                  <a:lnTo>
                    <a:pt x="72390" y="31433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7628" y="6668"/>
                    <a:pt x="59055" y="6668"/>
                    <a:pt x="53340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610F9B07-ED3F-4F97-8228-9A766C19ED48}"/>
                </a:ext>
              </a:extLst>
            </p:cNvPr>
            <p:cNvSpPr/>
            <p:nvPr/>
          </p:nvSpPr>
          <p:spPr>
            <a:xfrm>
              <a:off x="161824" y="431681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7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2 h 76200"/>
                <a:gd name="connsiteX5" fmla="*/ 21908 w 76200"/>
                <a:gd name="connsiteY5" fmla="*/ 41910 h 76200"/>
                <a:gd name="connsiteX6" fmla="*/ 11430 w 76200"/>
                <a:gd name="connsiteY6" fmla="*/ 52387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2 h 76200"/>
                <a:gd name="connsiteX10" fmla="*/ 52388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7 h 76200"/>
                <a:gd name="connsiteX13" fmla="*/ 61913 w 76200"/>
                <a:gd name="connsiteY13" fmla="*/ 41910 h 76200"/>
                <a:gd name="connsiteX14" fmla="*/ 73343 w 76200"/>
                <a:gd name="connsiteY14" fmla="*/ 31432 h 76200"/>
                <a:gd name="connsiteX15" fmla="*/ 73343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7"/>
                  </a:lnTo>
                  <a:lnTo>
                    <a:pt x="31433" y="11430"/>
                  </a:lnTo>
                  <a:cubicBezTo>
                    <a:pt x="25718" y="5715"/>
                    <a:pt x="16193" y="5715"/>
                    <a:pt x="11430" y="11430"/>
                  </a:cubicBezTo>
                  <a:cubicBezTo>
                    <a:pt x="6668" y="17145"/>
                    <a:pt x="5715" y="26670"/>
                    <a:pt x="11430" y="31432"/>
                  </a:cubicBezTo>
                  <a:lnTo>
                    <a:pt x="21908" y="41910"/>
                  </a:lnTo>
                  <a:lnTo>
                    <a:pt x="11430" y="52387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7153"/>
                    <a:pt x="26670" y="78105"/>
                    <a:pt x="31433" y="72390"/>
                  </a:cubicBezTo>
                  <a:lnTo>
                    <a:pt x="41910" y="61912"/>
                  </a:lnTo>
                  <a:lnTo>
                    <a:pt x="52388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7153" y="66675"/>
                    <a:pt x="78105" y="57150"/>
                    <a:pt x="72390" y="52387"/>
                  </a:cubicBezTo>
                  <a:lnTo>
                    <a:pt x="61913" y="41910"/>
                  </a:lnTo>
                  <a:lnTo>
                    <a:pt x="73343" y="31432"/>
                  </a:lnTo>
                  <a:cubicBezTo>
                    <a:pt x="79058" y="25718"/>
                    <a:pt x="79058" y="16193"/>
                    <a:pt x="73343" y="11430"/>
                  </a:cubicBezTo>
                  <a:cubicBezTo>
                    <a:pt x="67628" y="6667"/>
                    <a:pt x="58103" y="5715"/>
                    <a:pt x="52388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2CDB2FFB-BB16-49B5-81C2-983D6D02D860}"/>
                </a:ext>
              </a:extLst>
            </p:cNvPr>
            <p:cNvSpPr/>
            <p:nvPr/>
          </p:nvSpPr>
          <p:spPr>
            <a:xfrm>
              <a:off x="491721" y="431681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7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2 h 76200"/>
                <a:gd name="connsiteX5" fmla="*/ 21907 w 76200"/>
                <a:gd name="connsiteY5" fmla="*/ 41910 h 76200"/>
                <a:gd name="connsiteX6" fmla="*/ 11430 w 76200"/>
                <a:gd name="connsiteY6" fmla="*/ 52387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2 h 76200"/>
                <a:gd name="connsiteX10" fmla="*/ 52388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7 h 76200"/>
                <a:gd name="connsiteX13" fmla="*/ 61913 w 76200"/>
                <a:gd name="connsiteY13" fmla="*/ 41910 h 76200"/>
                <a:gd name="connsiteX14" fmla="*/ 72390 w 76200"/>
                <a:gd name="connsiteY14" fmla="*/ 31432 h 76200"/>
                <a:gd name="connsiteX15" fmla="*/ 72390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7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2"/>
                  </a:cubicBezTo>
                  <a:lnTo>
                    <a:pt x="21907" y="41910"/>
                  </a:lnTo>
                  <a:lnTo>
                    <a:pt x="11430" y="52387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2"/>
                  </a:lnTo>
                  <a:lnTo>
                    <a:pt x="52388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7153" y="66675"/>
                    <a:pt x="78105" y="57150"/>
                    <a:pt x="72390" y="52387"/>
                  </a:cubicBezTo>
                  <a:lnTo>
                    <a:pt x="61913" y="41910"/>
                  </a:lnTo>
                  <a:lnTo>
                    <a:pt x="72390" y="31432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6675" y="6667"/>
                    <a:pt x="58103" y="5715"/>
                    <a:pt x="52388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011693A7-707E-4960-A41E-699F431F9301}"/>
                </a:ext>
              </a:extLst>
            </p:cNvPr>
            <p:cNvSpPr/>
            <p:nvPr/>
          </p:nvSpPr>
          <p:spPr>
            <a:xfrm>
              <a:off x="821614" y="431681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7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2 h 76200"/>
                <a:gd name="connsiteX5" fmla="*/ 21908 w 76200"/>
                <a:gd name="connsiteY5" fmla="*/ 41910 h 76200"/>
                <a:gd name="connsiteX6" fmla="*/ 11430 w 76200"/>
                <a:gd name="connsiteY6" fmla="*/ 52387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2 h 76200"/>
                <a:gd name="connsiteX10" fmla="*/ 52388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7 h 76200"/>
                <a:gd name="connsiteX13" fmla="*/ 61913 w 76200"/>
                <a:gd name="connsiteY13" fmla="*/ 41910 h 76200"/>
                <a:gd name="connsiteX14" fmla="*/ 72390 w 76200"/>
                <a:gd name="connsiteY14" fmla="*/ 31432 h 76200"/>
                <a:gd name="connsiteX15" fmla="*/ 72390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7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2"/>
                  </a:cubicBezTo>
                  <a:lnTo>
                    <a:pt x="21908" y="41910"/>
                  </a:lnTo>
                  <a:lnTo>
                    <a:pt x="11430" y="52387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7153"/>
                    <a:pt x="26670" y="78105"/>
                    <a:pt x="31433" y="72390"/>
                  </a:cubicBezTo>
                  <a:lnTo>
                    <a:pt x="41910" y="61912"/>
                  </a:lnTo>
                  <a:lnTo>
                    <a:pt x="52388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7153" y="66675"/>
                    <a:pt x="78105" y="57150"/>
                    <a:pt x="72390" y="52387"/>
                  </a:cubicBezTo>
                  <a:lnTo>
                    <a:pt x="61913" y="41910"/>
                  </a:lnTo>
                  <a:lnTo>
                    <a:pt x="72390" y="31432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7628" y="5715"/>
                    <a:pt x="58103" y="5715"/>
                    <a:pt x="52388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9722B66-2C81-4964-B945-6D04F873D52E}"/>
                </a:ext>
              </a:extLst>
            </p:cNvPr>
            <p:cNvSpPr/>
            <p:nvPr/>
          </p:nvSpPr>
          <p:spPr>
            <a:xfrm>
              <a:off x="1151509" y="431681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7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2 h 76200"/>
                <a:gd name="connsiteX5" fmla="*/ 21908 w 76200"/>
                <a:gd name="connsiteY5" fmla="*/ 41910 h 76200"/>
                <a:gd name="connsiteX6" fmla="*/ 11430 w 76200"/>
                <a:gd name="connsiteY6" fmla="*/ 52387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2 h 76200"/>
                <a:gd name="connsiteX10" fmla="*/ 52388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7 h 76200"/>
                <a:gd name="connsiteX13" fmla="*/ 61913 w 76200"/>
                <a:gd name="connsiteY13" fmla="*/ 41910 h 76200"/>
                <a:gd name="connsiteX14" fmla="*/ 72390 w 76200"/>
                <a:gd name="connsiteY14" fmla="*/ 31432 h 76200"/>
                <a:gd name="connsiteX15" fmla="*/ 72390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7"/>
                  </a:lnTo>
                  <a:lnTo>
                    <a:pt x="31433" y="11430"/>
                  </a:lnTo>
                  <a:cubicBezTo>
                    <a:pt x="25718" y="5715"/>
                    <a:pt x="16193" y="5715"/>
                    <a:pt x="11430" y="11430"/>
                  </a:cubicBezTo>
                  <a:cubicBezTo>
                    <a:pt x="6668" y="17145"/>
                    <a:pt x="5715" y="26670"/>
                    <a:pt x="11430" y="31432"/>
                  </a:cubicBezTo>
                  <a:lnTo>
                    <a:pt x="21908" y="41910"/>
                  </a:lnTo>
                  <a:lnTo>
                    <a:pt x="11430" y="52387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7153"/>
                    <a:pt x="26670" y="78105"/>
                    <a:pt x="31433" y="72390"/>
                  </a:cubicBezTo>
                  <a:lnTo>
                    <a:pt x="41910" y="61912"/>
                  </a:lnTo>
                  <a:lnTo>
                    <a:pt x="52388" y="72390"/>
                  </a:lnTo>
                  <a:cubicBezTo>
                    <a:pt x="58102" y="78105"/>
                    <a:pt x="67627" y="78105"/>
                    <a:pt x="72390" y="72390"/>
                  </a:cubicBezTo>
                  <a:cubicBezTo>
                    <a:pt x="78105" y="66675"/>
                    <a:pt x="78105" y="57150"/>
                    <a:pt x="72390" y="52387"/>
                  </a:cubicBezTo>
                  <a:lnTo>
                    <a:pt x="61913" y="41910"/>
                  </a:lnTo>
                  <a:lnTo>
                    <a:pt x="72390" y="31432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7627" y="5715"/>
                    <a:pt x="58102" y="5715"/>
                    <a:pt x="52388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BCB4B98D-6314-4608-80F7-89B5D87159D7}"/>
                </a:ext>
              </a:extLst>
            </p:cNvPr>
            <p:cNvSpPr/>
            <p:nvPr/>
          </p:nvSpPr>
          <p:spPr>
            <a:xfrm>
              <a:off x="1481405" y="431681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7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2 h 76200"/>
                <a:gd name="connsiteX5" fmla="*/ 21908 w 76200"/>
                <a:gd name="connsiteY5" fmla="*/ 41910 h 76200"/>
                <a:gd name="connsiteX6" fmla="*/ 11430 w 76200"/>
                <a:gd name="connsiteY6" fmla="*/ 52387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2 h 76200"/>
                <a:gd name="connsiteX10" fmla="*/ 52388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7 h 76200"/>
                <a:gd name="connsiteX13" fmla="*/ 61913 w 76200"/>
                <a:gd name="connsiteY13" fmla="*/ 41910 h 76200"/>
                <a:gd name="connsiteX14" fmla="*/ 72390 w 76200"/>
                <a:gd name="connsiteY14" fmla="*/ 31432 h 76200"/>
                <a:gd name="connsiteX15" fmla="*/ 72390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7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2"/>
                  </a:cubicBezTo>
                  <a:lnTo>
                    <a:pt x="21908" y="41910"/>
                  </a:lnTo>
                  <a:lnTo>
                    <a:pt x="11430" y="52387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3" y="72390"/>
                  </a:cubicBezTo>
                  <a:lnTo>
                    <a:pt x="41910" y="61912"/>
                  </a:lnTo>
                  <a:lnTo>
                    <a:pt x="52388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7153" y="66675"/>
                    <a:pt x="78105" y="57150"/>
                    <a:pt x="72390" y="52387"/>
                  </a:cubicBezTo>
                  <a:lnTo>
                    <a:pt x="61913" y="41910"/>
                  </a:lnTo>
                  <a:lnTo>
                    <a:pt x="72390" y="31432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6675" y="6667"/>
                    <a:pt x="58103" y="5715"/>
                    <a:pt x="52388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A089BA62-CE82-4D25-A5E3-28C6B41A256F}"/>
                </a:ext>
              </a:extLst>
            </p:cNvPr>
            <p:cNvSpPr/>
            <p:nvPr/>
          </p:nvSpPr>
          <p:spPr>
            <a:xfrm>
              <a:off x="1813055" y="431681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7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2 h 76200"/>
                <a:gd name="connsiteX5" fmla="*/ 21907 w 76200"/>
                <a:gd name="connsiteY5" fmla="*/ 41910 h 76200"/>
                <a:gd name="connsiteX6" fmla="*/ 11430 w 76200"/>
                <a:gd name="connsiteY6" fmla="*/ 52387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2 h 76200"/>
                <a:gd name="connsiteX10" fmla="*/ 52388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7 h 76200"/>
                <a:gd name="connsiteX13" fmla="*/ 61913 w 76200"/>
                <a:gd name="connsiteY13" fmla="*/ 41910 h 76200"/>
                <a:gd name="connsiteX14" fmla="*/ 72390 w 76200"/>
                <a:gd name="connsiteY14" fmla="*/ 31432 h 76200"/>
                <a:gd name="connsiteX15" fmla="*/ 72390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7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2"/>
                  </a:cubicBezTo>
                  <a:lnTo>
                    <a:pt x="21907" y="41910"/>
                  </a:lnTo>
                  <a:lnTo>
                    <a:pt x="11430" y="52387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2"/>
                  </a:lnTo>
                  <a:lnTo>
                    <a:pt x="52388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7153" y="66675"/>
                    <a:pt x="78105" y="57150"/>
                    <a:pt x="72390" y="52387"/>
                  </a:cubicBezTo>
                  <a:lnTo>
                    <a:pt x="61913" y="41910"/>
                  </a:lnTo>
                  <a:lnTo>
                    <a:pt x="72390" y="31432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6675" y="6667"/>
                    <a:pt x="57150" y="5715"/>
                    <a:pt x="52388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69AACDD5-39E6-48AB-A956-6DD59FE244F6}"/>
                </a:ext>
              </a:extLst>
            </p:cNvPr>
            <p:cNvSpPr/>
            <p:nvPr/>
          </p:nvSpPr>
          <p:spPr>
            <a:xfrm>
              <a:off x="2142951" y="431681"/>
              <a:ext cx="140381" cy="140381"/>
            </a:xfrm>
            <a:custGeom>
              <a:avLst/>
              <a:gdLst>
                <a:gd name="connsiteX0" fmla="*/ 52387 w 76200"/>
                <a:gd name="connsiteY0" fmla="*/ 11430 h 76200"/>
                <a:gd name="connsiteX1" fmla="*/ 41910 w 76200"/>
                <a:gd name="connsiteY1" fmla="*/ 21907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2 h 76200"/>
                <a:gd name="connsiteX5" fmla="*/ 21907 w 76200"/>
                <a:gd name="connsiteY5" fmla="*/ 41910 h 76200"/>
                <a:gd name="connsiteX6" fmla="*/ 11430 w 76200"/>
                <a:gd name="connsiteY6" fmla="*/ 52387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2 h 76200"/>
                <a:gd name="connsiteX10" fmla="*/ 52387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7 h 76200"/>
                <a:gd name="connsiteX13" fmla="*/ 61912 w 76200"/>
                <a:gd name="connsiteY13" fmla="*/ 41910 h 76200"/>
                <a:gd name="connsiteX14" fmla="*/ 72390 w 76200"/>
                <a:gd name="connsiteY14" fmla="*/ 31432 h 76200"/>
                <a:gd name="connsiteX15" fmla="*/ 72390 w 76200"/>
                <a:gd name="connsiteY15" fmla="*/ 11430 h 76200"/>
                <a:gd name="connsiteX16" fmla="*/ 52387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7" y="11430"/>
                  </a:moveTo>
                  <a:lnTo>
                    <a:pt x="41910" y="21907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2"/>
                  </a:cubicBezTo>
                  <a:lnTo>
                    <a:pt x="21907" y="41910"/>
                  </a:lnTo>
                  <a:lnTo>
                    <a:pt x="11430" y="52387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2"/>
                  </a:lnTo>
                  <a:lnTo>
                    <a:pt x="52387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8105" y="66675"/>
                    <a:pt x="78105" y="57150"/>
                    <a:pt x="72390" y="52387"/>
                  </a:cubicBezTo>
                  <a:lnTo>
                    <a:pt x="61912" y="41910"/>
                  </a:lnTo>
                  <a:lnTo>
                    <a:pt x="72390" y="31432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6675" y="5715"/>
                    <a:pt x="58103" y="5715"/>
                    <a:pt x="52387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EB6B9631-7D63-4350-B220-EB6098369AB9}"/>
                </a:ext>
              </a:extLst>
            </p:cNvPr>
            <p:cNvSpPr/>
            <p:nvPr/>
          </p:nvSpPr>
          <p:spPr>
            <a:xfrm>
              <a:off x="2472846" y="431681"/>
              <a:ext cx="140381" cy="140381"/>
            </a:xfrm>
            <a:custGeom>
              <a:avLst/>
              <a:gdLst>
                <a:gd name="connsiteX0" fmla="*/ 52387 w 76200"/>
                <a:gd name="connsiteY0" fmla="*/ 11430 h 76200"/>
                <a:gd name="connsiteX1" fmla="*/ 41910 w 76200"/>
                <a:gd name="connsiteY1" fmla="*/ 21907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2 h 76200"/>
                <a:gd name="connsiteX5" fmla="*/ 21907 w 76200"/>
                <a:gd name="connsiteY5" fmla="*/ 41910 h 76200"/>
                <a:gd name="connsiteX6" fmla="*/ 11430 w 76200"/>
                <a:gd name="connsiteY6" fmla="*/ 52387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2 h 76200"/>
                <a:gd name="connsiteX10" fmla="*/ 52387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7 h 76200"/>
                <a:gd name="connsiteX13" fmla="*/ 61912 w 76200"/>
                <a:gd name="connsiteY13" fmla="*/ 41910 h 76200"/>
                <a:gd name="connsiteX14" fmla="*/ 72390 w 76200"/>
                <a:gd name="connsiteY14" fmla="*/ 31432 h 76200"/>
                <a:gd name="connsiteX15" fmla="*/ 72390 w 76200"/>
                <a:gd name="connsiteY15" fmla="*/ 11430 h 76200"/>
                <a:gd name="connsiteX16" fmla="*/ 52387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7" y="11430"/>
                  </a:moveTo>
                  <a:lnTo>
                    <a:pt x="41910" y="21907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2"/>
                  </a:cubicBezTo>
                  <a:lnTo>
                    <a:pt x="21907" y="41910"/>
                  </a:lnTo>
                  <a:lnTo>
                    <a:pt x="11430" y="52387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2"/>
                  </a:lnTo>
                  <a:lnTo>
                    <a:pt x="52387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8105" y="66675"/>
                    <a:pt x="78105" y="57150"/>
                    <a:pt x="72390" y="52387"/>
                  </a:cubicBezTo>
                  <a:lnTo>
                    <a:pt x="61912" y="41910"/>
                  </a:lnTo>
                  <a:lnTo>
                    <a:pt x="72390" y="31432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6675" y="5715"/>
                    <a:pt x="58103" y="5715"/>
                    <a:pt x="52387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0D45ACB7-0DA4-4466-8175-D6E94564E5CB}"/>
                </a:ext>
              </a:extLst>
            </p:cNvPr>
            <p:cNvSpPr/>
            <p:nvPr/>
          </p:nvSpPr>
          <p:spPr>
            <a:xfrm>
              <a:off x="161824" y="698403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2390 h 76200"/>
                <a:gd name="connsiteX11" fmla="*/ 73343 w 76200"/>
                <a:gd name="connsiteY11" fmla="*/ 74295 h 76200"/>
                <a:gd name="connsiteX12" fmla="*/ 73343 w 76200"/>
                <a:gd name="connsiteY12" fmla="*/ 54293 h 76200"/>
                <a:gd name="connsiteX13" fmla="*/ 62865 w 76200"/>
                <a:gd name="connsiteY13" fmla="*/ 43815 h 76200"/>
                <a:gd name="connsiteX14" fmla="*/ 73343 w 76200"/>
                <a:gd name="connsiteY14" fmla="*/ 32385 h 76200"/>
                <a:gd name="connsiteX15" fmla="*/ 73343 w 76200"/>
                <a:gd name="connsiteY15" fmla="*/ 12383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8" y="5715"/>
                    <a:pt x="16193" y="5715"/>
                    <a:pt x="11430" y="11430"/>
                  </a:cubicBezTo>
                  <a:cubicBezTo>
                    <a:pt x="6668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7153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2390"/>
                  </a:lnTo>
                  <a:cubicBezTo>
                    <a:pt x="58103" y="79058"/>
                    <a:pt x="67628" y="79058"/>
                    <a:pt x="73343" y="74295"/>
                  </a:cubicBezTo>
                  <a:cubicBezTo>
                    <a:pt x="79058" y="69533"/>
                    <a:pt x="79058" y="59055"/>
                    <a:pt x="73343" y="54293"/>
                  </a:cubicBezTo>
                  <a:lnTo>
                    <a:pt x="62865" y="43815"/>
                  </a:lnTo>
                  <a:lnTo>
                    <a:pt x="73343" y="32385"/>
                  </a:lnTo>
                  <a:cubicBezTo>
                    <a:pt x="79058" y="26670"/>
                    <a:pt x="79058" y="17145"/>
                    <a:pt x="73343" y="12383"/>
                  </a:cubicBezTo>
                  <a:cubicBezTo>
                    <a:pt x="67628" y="7620"/>
                    <a:pt x="58103" y="5715"/>
                    <a:pt x="52388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47D0BB18-1A40-46FD-A507-7032394C027B}"/>
                </a:ext>
              </a:extLst>
            </p:cNvPr>
            <p:cNvSpPr/>
            <p:nvPr/>
          </p:nvSpPr>
          <p:spPr>
            <a:xfrm>
              <a:off x="491721" y="698403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8 h 76200"/>
                <a:gd name="connsiteX13" fmla="*/ 61913 w 76200"/>
                <a:gd name="connsiteY13" fmla="*/ 41910 h 76200"/>
                <a:gd name="connsiteX14" fmla="*/ 72390 w 76200"/>
                <a:gd name="connsiteY14" fmla="*/ 31433 h 76200"/>
                <a:gd name="connsiteX15" fmla="*/ 72390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7153" y="66675"/>
                    <a:pt x="78105" y="57150"/>
                    <a:pt x="72390" y="52388"/>
                  </a:cubicBezTo>
                  <a:lnTo>
                    <a:pt x="61913" y="41910"/>
                  </a:lnTo>
                  <a:lnTo>
                    <a:pt x="72390" y="31433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6675" y="6668"/>
                    <a:pt x="58103" y="5715"/>
                    <a:pt x="52388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DD2BE51C-183B-42AE-A6F2-CCBB84EFF696}"/>
                </a:ext>
              </a:extLst>
            </p:cNvPr>
            <p:cNvSpPr/>
            <p:nvPr/>
          </p:nvSpPr>
          <p:spPr>
            <a:xfrm>
              <a:off x="821614" y="698403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8 h 76200"/>
                <a:gd name="connsiteX13" fmla="*/ 61913 w 76200"/>
                <a:gd name="connsiteY13" fmla="*/ 41910 h 76200"/>
                <a:gd name="connsiteX14" fmla="*/ 72390 w 76200"/>
                <a:gd name="connsiteY14" fmla="*/ 31433 h 76200"/>
                <a:gd name="connsiteX15" fmla="*/ 72390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7153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7153" y="66675"/>
                    <a:pt x="78105" y="57150"/>
                    <a:pt x="72390" y="52388"/>
                  </a:cubicBezTo>
                  <a:lnTo>
                    <a:pt x="61913" y="41910"/>
                  </a:lnTo>
                  <a:lnTo>
                    <a:pt x="72390" y="31433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7628" y="5715"/>
                    <a:pt x="58103" y="5715"/>
                    <a:pt x="52388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78B603F8-C243-449D-B208-A194DAD19352}"/>
                </a:ext>
              </a:extLst>
            </p:cNvPr>
            <p:cNvSpPr/>
            <p:nvPr/>
          </p:nvSpPr>
          <p:spPr>
            <a:xfrm>
              <a:off x="1151509" y="698403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8 h 76200"/>
                <a:gd name="connsiteX13" fmla="*/ 61913 w 76200"/>
                <a:gd name="connsiteY13" fmla="*/ 41910 h 76200"/>
                <a:gd name="connsiteX14" fmla="*/ 72390 w 76200"/>
                <a:gd name="connsiteY14" fmla="*/ 31433 h 76200"/>
                <a:gd name="connsiteX15" fmla="*/ 72390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8" y="5715"/>
                    <a:pt x="16193" y="5715"/>
                    <a:pt x="11430" y="11430"/>
                  </a:cubicBezTo>
                  <a:cubicBezTo>
                    <a:pt x="6668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7153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2390"/>
                  </a:lnTo>
                  <a:cubicBezTo>
                    <a:pt x="58102" y="78105"/>
                    <a:pt x="67627" y="78105"/>
                    <a:pt x="72390" y="72390"/>
                  </a:cubicBezTo>
                  <a:cubicBezTo>
                    <a:pt x="78105" y="66675"/>
                    <a:pt x="78105" y="57150"/>
                    <a:pt x="72390" y="52388"/>
                  </a:cubicBezTo>
                  <a:lnTo>
                    <a:pt x="61913" y="41910"/>
                  </a:lnTo>
                  <a:lnTo>
                    <a:pt x="72390" y="31433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7627" y="5715"/>
                    <a:pt x="58102" y="5715"/>
                    <a:pt x="52388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0FF13737-2129-40EA-AB7C-15AE74DE7C9C}"/>
                </a:ext>
              </a:extLst>
            </p:cNvPr>
            <p:cNvSpPr/>
            <p:nvPr/>
          </p:nvSpPr>
          <p:spPr>
            <a:xfrm>
              <a:off x="1481405" y="698403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8 h 76200"/>
                <a:gd name="connsiteX13" fmla="*/ 61913 w 76200"/>
                <a:gd name="connsiteY13" fmla="*/ 41910 h 76200"/>
                <a:gd name="connsiteX14" fmla="*/ 72390 w 76200"/>
                <a:gd name="connsiteY14" fmla="*/ 31433 h 76200"/>
                <a:gd name="connsiteX15" fmla="*/ 72390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7153" y="66675"/>
                    <a:pt x="78105" y="57150"/>
                    <a:pt x="72390" y="52388"/>
                  </a:cubicBezTo>
                  <a:lnTo>
                    <a:pt x="61913" y="41910"/>
                  </a:lnTo>
                  <a:lnTo>
                    <a:pt x="72390" y="31433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6675" y="6668"/>
                    <a:pt x="58103" y="5715"/>
                    <a:pt x="52388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4080DF7-132A-4FB9-A7CF-0E1E9E275C9B}"/>
                </a:ext>
              </a:extLst>
            </p:cNvPr>
            <p:cNvSpPr/>
            <p:nvPr/>
          </p:nvSpPr>
          <p:spPr>
            <a:xfrm>
              <a:off x="1811302" y="698403"/>
              <a:ext cx="140381" cy="140381"/>
            </a:xfrm>
            <a:custGeom>
              <a:avLst/>
              <a:gdLst>
                <a:gd name="connsiteX0" fmla="*/ 53340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8 h 76200"/>
                <a:gd name="connsiteX13" fmla="*/ 61913 w 76200"/>
                <a:gd name="connsiteY13" fmla="*/ 41910 h 76200"/>
                <a:gd name="connsiteX14" fmla="*/ 72390 w 76200"/>
                <a:gd name="connsiteY14" fmla="*/ 31433 h 76200"/>
                <a:gd name="connsiteX15" fmla="*/ 72390 w 76200"/>
                <a:gd name="connsiteY15" fmla="*/ 11430 h 76200"/>
                <a:gd name="connsiteX16" fmla="*/ 53340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3340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7153" y="66675"/>
                    <a:pt x="78105" y="57150"/>
                    <a:pt x="72390" y="52388"/>
                  </a:cubicBezTo>
                  <a:lnTo>
                    <a:pt x="61913" y="41910"/>
                  </a:lnTo>
                  <a:lnTo>
                    <a:pt x="72390" y="31433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6675" y="6668"/>
                    <a:pt x="58103" y="5715"/>
                    <a:pt x="53340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1A726207-CCED-48DE-8374-65B03C88CE60}"/>
                </a:ext>
              </a:extLst>
            </p:cNvPr>
            <p:cNvSpPr/>
            <p:nvPr/>
          </p:nvSpPr>
          <p:spPr>
            <a:xfrm>
              <a:off x="2142951" y="698403"/>
              <a:ext cx="140381" cy="140381"/>
            </a:xfrm>
            <a:custGeom>
              <a:avLst/>
              <a:gdLst>
                <a:gd name="connsiteX0" fmla="*/ 52387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7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8 h 76200"/>
                <a:gd name="connsiteX13" fmla="*/ 61912 w 76200"/>
                <a:gd name="connsiteY13" fmla="*/ 41910 h 76200"/>
                <a:gd name="connsiteX14" fmla="*/ 72390 w 76200"/>
                <a:gd name="connsiteY14" fmla="*/ 31433 h 76200"/>
                <a:gd name="connsiteX15" fmla="*/ 72390 w 76200"/>
                <a:gd name="connsiteY15" fmla="*/ 11430 h 76200"/>
                <a:gd name="connsiteX16" fmla="*/ 52387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7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7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8105" y="66675"/>
                    <a:pt x="78105" y="57150"/>
                    <a:pt x="72390" y="52388"/>
                  </a:cubicBezTo>
                  <a:lnTo>
                    <a:pt x="61912" y="41910"/>
                  </a:lnTo>
                  <a:lnTo>
                    <a:pt x="72390" y="31433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6675" y="5715"/>
                    <a:pt x="58103" y="5715"/>
                    <a:pt x="52387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E5A4BB1-8836-4D84-8A23-2E6AC02A1D10}"/>
                </a:ext>
              </a:extLst>
            </p:cNvPr>
            <p:cNvSpPr/>
            <p:nvPr/>
          </p:nvSpPr>
          <p:spPr>
            <a:xfrm>
              <a:off x="161824" y="966883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8 h 76200"/>
                <a:gd name="connsiteX13" fmla="*/ 61913 w 76200"/>
                <a:gd name="connsiteY13" fmla="*/ 41910 h 76200"/>
                <a:gd name="connsiteX14" fmla="*/ 73343 w 76200"/>
                <a:gd name="connsiteY14" fmla="*/ 31433 h 76200"/>
                <a:gd name="connsiteX15" fmla="*/ 73343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8" y="5715"/>
                    <a:pt x="16193" y="5715"/>
                    <a:pt x="11430" y="11430"/>
                  </a:cubicBezTo>
                  <a:cubicBezTo>
                    <a:pt x="6668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2"/>
                    <a:pt x="5715" y="67627"/>
                    <a:pt x="11430" y="72390"/>
                  </a:cubicBezTo>
                  <a:cubicBezTo>
                    <a:pt x="17145" y="77152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7153" y="66675"/>
                    <a:pt x="78105" y="57150"/>
                    <a:pt x="72390" y="52388"/>
                  </a:cubicBezTo>
                  <a:lnTo>
                    <a:pt x="61913" y="41910"/>
                  </a:lnTo>
                  <a:lnTo>
                    <a:pt x="73343" y="31433"/>
                  </a:lnTo>
                  <a:cubicBezTo>
                    <a:pt x="79058" y="25718"/>
                    <a:pt x="79058" y="16193"/>
                    <a:pt x="73343" y="11430"/>
                  </a:cubicBezTo>
                  <a:cubicBezTo>
                    <a:pt x="67628" y="6668"/>
                    <a:pt x="58103" y="5715"/>
                    <a:pt x="52388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EC1610C-DDA3-4350-BEC6-80ED4E19FC41}"/>
                </a:ext>
              </a:extLst>
            </p:cNvPr>
            <p:cNvSpPr/>
            <p:nvPr/>
          </p:nvSpPr>
          <p:spPr>
            <a:xfrm>
              <a:off x="491721" y="966883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8 h 76200"/>
                <a:gd name="connsiteX13" fmla="*/ 61913 w 76200"/>
                <a:gd name="connsiteY13" fmla="*/ 41910 h 76200"/>
                <a:gd name="connsiteX14" fmla="*/ 72390 w 76200"/>
                <a:gd name="connsiteY14" fmla="*/ 31433 h 76200"/>
                <a:gd name="connsiteX15" fmla="*/ 72390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2"/>
                    <a:pt x="5715" y="67627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7153" y="66675"/>
                    <a:pt x="78105" y="57150"/>
                    <a:pt x="72390" y="52388"/>
                  </a:cubicBezTo>
                  <a:lnTo>
                    <a:pt x="61913" y="41910"/>
                  </a:lnTo>
                  <a:lnTo>
                    <a:pt x="72390" y="31433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6675" y="6668"/>
                    <a:pt x="58103" y="5715"/>
                    <a:pt x="52388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8C2DD5AF-3CA4-4B7B-9A0D-B2ACB651F6D5}"/>
                </a:ext>
              </a:extLst>
            </p:cNvPr>
            <p:cNvSpPr/>
            <p:nvPr/>
          </p:nvSpPr>
          <p:spPr>
            <a:xfrm>
              <a:off x="821614" y="966883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8 h 76200"/>
                <a:gd name="connsiteX13" fmla="*/ 61913 w 76200"/>
                <a:gd name="connsiteY13" fmla="*/ 41910 h 76200"/>
                <a:gd name="connsiteX14" fmla="*/ 72390 w 76200"/>
                <a:gd name="connsiteY14" fmla="*/ 31433 h 76200"/>
                <a:gd name="connsiteX15" fmla="*/ 72390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2"/>
                    <a:pt x="5715" y="67627"/>
                    <a:pt x="11430" y="72390"/>
                  </a:cubicBezTo>
                  <a:cubicBezTo>
                    <a:pt x="17145" y="77152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7153" y="66675"/>
                    <a:pt x="78105" y="57150"/>
                    <a:pt x="72390" y="52388"/>
                  </a:cubicBezTo>
                  <a:lnTo>
                    <a:pt x="61913" y="41910"/>
                  </a:lnTo>
                  <a:lnTo>
                    <a:pt x="72390" y="31433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7628" y="5715"/>
                    <a:pt x="58103" y="5715"/>
                    <a:pt x="52388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F6DBD4F-38BE-45EC-A609-6202A2E24862}"/>
                </a:ext>
              </a:extLst>
            </p:cNvPr>
            <p:cNvSpPr/>
            <p:nvPr/>
          </p:nvSpPr>
          <p:spPr>
            <a:xfrm>
              <a:off x="1151509" y="966883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8 h 76200"/>
                <a:gd name="connsiteX13" fmla="*/ 61913 w 76200"/>
                <a:gd name="connsiteY13" fmla="*/ 41910 h 76200"/>
                <a:gd name="connsiteX14" fmla="*/ 72390 w 76200"/>
                <a:gd name="connsiteY14" fmla="*/ 31433 h 76200"/>
                <a:gd name="connsiteX15" fmla="*/ 72390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8" y="5715"/>
                    <a:pt x="16193" y="5715"/>
                    <a:pt x="11430" y="11430"/>
                  </a:cubicBezTo>
                  <a:cubicBezTo>
                    <a:pt x="6668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2"/>
                    <a:pt x="5715" y="67627"/>
                    <a:pt x="11430" y="72390"/>
                  </a:cubicBezTo>
                  <a:cubicBezTo>
                    <a:pt x="17145" y="77152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2390"/>
                  </a:lnTo>
                  <a:cubicBezTo>
                    <a:pt x="58102" y="78105"/>
                    <a:pt x="67627" y="78105"/>
                    <a:pt x="72390" y="72390"/>
                  </a:cubicBezTo>
                  <a:cubicBezTo>
                    <a:pt x="78105" y="66675"/>
                    <a:pt x="78105" y="57150"/>
                    <a:pt x="72390" y="52388"/>
                  </a:cubicBezTo>
                  <a:lnTo>
                    <a:pt x="61913" y="41910"/>
                  </a:lnTo>
                  <a:lnTo>
                    <a:pt x="72390" y="31433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7627" y="5715"/>
                    <a:pt x="58102" y="5715"/>
                    <a:pt x="52388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F205DFB5-ED9B-4FA3-AAD1-E21DCBBCFDED}"/>
                </a:ext>
              </a:extLst>
            </p:cNvPr>
            <p:cNvSpPr/>
            <p:nvPr/>
          </p:nvSpPr>
          <p:spPr>
            <a:xfrm>
              <a:off x="1481405" y="966883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8 h 76200"/>
                <a:gd name="connsiteX13" fmla="*/ 61913 w 76200"/>
                <a:gd name="connsiteY13" fmla="*/ 41910 h 76200"/>
                <a:gd name="connsiteX14" fmla="*/ 72390 w 76200"/>
                <a:gd name="connsiteY14" fmla="*/ 31433 h 76200"/>
                <a:gd name="connsiteX15" fmla="*/ 72390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2"/>
                    <a:pt x="5715" y="67627"/>
                    <a:pt x="11430" y="72390"/>
                  </a:cubicBezTo>
                  <a:cubicBezTo>
                    <a:pt x="17145" y="78105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7153" y="66675"/>
                    <a:pt x="78105" y="57150"/>
                    <a:pt x="72390" y="52388"/>
                  </a:cubicBezTo>
                  <a:lnTo>
                    <a:pt x="61913" y="41910"/>
                  </a:lnTo>
                  <a:lnTo>
                    <a:pt x="72390" y="31433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6675" y="6668"/>
                    <a:pt x="58103" y="5715"/>
                    <a:pt x="52388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D0BD301B-73A6-40A9-A79A-133C4A70E39F}"/>
                </a:ext>
              </a:extLst>
            </p:cNvPr>
            <p:cNvSpPr/>
            <p:nvPr/>
          </p:nvSpPr>
          <p:spPr>
            <a:xfrm>
              <a:off x="1813055" y="966883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8 h 76200"/>
                <a:gd name="connsiteX13" fmla="*/ 61913 w 76200"/>
                <a:gd name="connsiteY13" fmla="*/ 41910 h 76200"/>
                <a:gd name="connsiteX14" fmla="*/ 72390 w 76200"/>
                <a:gd name="connsiteY14" fmla="*/ 31433 h 76200"/>
                <a:gd name="connsiteX15" fmla="*/ 72390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2"/>
                    <a:pt x="5715" y="67627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7153" y="66675"/>
                    <a:pt x="78105" y="57150"/>
                    <a:pt x="72390" y="52388"/>
                  </a:cubicBezTo>
                  <a:lnTo>
                    <a:pt x="61913" y="41910"/>
                  </a:lnTo>
                  <a:lnTo>
                    <a:pt x="72390" y="31433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6675" y="6668"/>
                    <a:pt x="57150" y="5715"/>
                    <a:pt x="52388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AF8881E9-1356-4715-B469-5D8C21656F25}"/>
                </a:ext>
              </a:extLst>
            </p:cNvPr>
            <p:cNvSpPr/>
            <p:nvPr/>
          </p:nvSpPr>
          <p:spPr>
            <a:xfrm>
              <a:off x="161824" y="1233607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7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2 h 76200"/>
                <a:gd name="connsiteX10" fmla="*/ 52388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7 h 76200"/>
                <a:gd name="connsiteX13" fmla="*/ 61913 w 76200"/>
                <a:gd name="connsiteY13" fmla="*/ 41910 h 76200"/>
                <a:gd name="connsiteX14" fmla="*/ 73343 w 76200"/>
                <a:gd name="connsiteY14" fmla="*/ 32385 h 76200"/>
                <a:gd name="connsiteX15" fmla="*/ 73343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8" y="5715"/>
                    <a:pt x="16193" y="5715"/>
                    <a:pt x="11430" y="11430"/>
                  </a:cubicBezTo>
                  <a:cubicBezTo>
                    <a:pt x="6668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7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3" y="72390"/>
                  </a:cubicBezTo>
                  <a:lnTo>
                    <a:pt x="41910" y="61912"/>
                  </a:lnTo>
                  <a:lnTo>
                    <a:pt x="52388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8105" y="66675"/>
                    <a:pt x="78105" y="57150"/>
                    <a:pt x="72390" y="52387"/>
                  </a:cubicBezTo>
                  <a:lnTo>
                    <a:pt x="61913" y="41910"/>
                  </a:lnTo>
                  <a:lnTo>
                    <a:pt x="73343" y="32385"/>
                  </a:lnTo>
                  <a:cubicBezTo>
                    <a:pt x="79058" y="26670"/>
                    <a:pt x="79058" y="17145"/>
                    <a:pt x="73343" y="11430"/>
                  </a:cubicBezTo>
                  <a:cubicBezTo>
                    <a:pt x="67628" y="5715"/>
                    <a:pt x="58103" y="5715"/>
                    <a:pt x="52388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01EF87BB-039F-4BF1-BE44-44415B82202B}"/>
                </a:ext>
              </a:extLst>
            </p:cNvPr>
            <p:cNvSpPr/>
            <p:nvPr/>
          </p:nvSpPr>
          <p:spPr>
            <a:xfrm>
              <a:off x="491721" y="1233607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7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2 h 76200"/>
                <a:gd name="connsiteX10" fmla="*/ 52388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7 h 76200"/>
                <a:gd name="connsiteX13" fmla="*/ 61913 w 76200"/>
                <a:gd name="connsiteY13" fmla="*/ 41910 h 76200"/>
                <a:gd name="connsiteX14" fmla="*/ 72390 w 76200"/>
                <a:gd name="connsiteY14" fmla="*/ 31433 h 76200"/>
                <a:gd name="connsiteX15" fmla="*/ 72390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7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2"/>
                  </a:lnTo>
                  <a:lnTo>
                    <a:pt x="52388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8105" y="66675"/>
                    <a:pt x="78105" y="57150"/>
                    <a:pt x="72390" y="52387"/>
                  </a:cubicBezTo>
                  <a:lnTo>
                    <a:pt x="61913" y="41910"/>
                  </a:lnTo>
                  <a:lnTo>
                    <a:pt x="72390" y="31433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6675" y="6668"/>
                    <a:pt x="58103" y="5715"/>
                    <a:pt x="52388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D2E51C2E-4431-491D-ACAA-6EB210F1B67E}"/>
                </a:ext>
              </a:extLst>
            </p:cNvPr>
            <p:cNvSpPr/>
            <p:nvPr/>
          </p:nvSpPr>
          <p:spPr>
            <a:xfrm>
              <a:off x="821614" y="1233607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7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2 h 76200"/>
                <a:gd name="connsiteX10" fmla="*/ 52388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7 h 76200"/>
                <a:gd name="connsiteX13" fmla="*/ 61913 w 76200"/>
                <a:gd name="connsiteY13" fmla="*/ 41910 h 76200"/>
                <a:gd name="connsiteX14" fmla="*/ 72390 w 76200"/>
                <a:gd name="connsiteY14" fmla="*/ 31433 h 76200"/>
                <a:gd name="connsiteX15" fmla="*/ 72390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7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3" y="72390"/>
                  </a:cubicBezTo>
                  <a:lnTo>
                    <a:pt x="41910" y="61912"/>
                  </a:lnTo>
                  <a:lnTo>
                    <a:pt x="52388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8105" y="66675"/>
                    <a:pt x="78105" y="57150"/>
                    <a:pt x="72390" y="52387"/>
                  </a:cubicBezTo>
                  <a:lnTo>
                    <a:pt x="61913" y="41910"/>
                  </a:lnTo>
                  <a:lnTo>
                    <a:pt x="72390" y="31433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7628" y="5715"/>
                    <a:pt x="58103" y="5715"/>
                    <a:pt x="52388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4ABD4133-BB89-4965-BF7E-599018EAD140}"/>
                </a:ext>
              </a:extLst>
            </p:cNvPr>
            <p:cNvSpPr/>
            <p:nvPr/>
          </p:nvSpPr>
          <p:spPr>
            <a:xfrm>
              <a:off x="1151509" y="1233607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7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2 h 76200"/>
                <a:gd name="connsiteX10" fmla="*/ 52388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7 h 76200"/>
                <a:gd name="connsiteX13" fmla="*/ 61913 w 76200"/>
                <a:gd name="connsiteY13" fmla="*/ 41910 h 76200"/>
                <a:gd name="connsiteX14" fmla="*/ 72390 w 76200"/>
                <a:gd name="connsiteY14" fmla="*/ 31433 h 76200"/>
                <a:gd name="connsiteX15" fmla="*/ 72390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8" y="5715"/>
                    <a:pt x="16193" y="5715"/>
                    <a:pt x="11430" y="11430"/>
                  </a:cubicBezTo>
                  <a:cubicBezTo>
                    <a:pt x="6668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7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3" y="72390"/>
                  </a:cubicBezTo>
                  <a:lnTo>
                    <a:pt x="41910" y="61912"/>
                  </a:lnTo>
                  <a:lnTo>
                    <a:pt x="52388" y="72390"/>
                  </a:lnTo>
                  <a:cubicBezTo>
                    <a:pt x="58102" y="78105"/>
                    <a:pt x="67627" y="78105"/>
                    <a:pt x="72390" y="72390"/>
                  </a:cubicBezTo>
                  <a:cubicBezTo>
                    <a:pt x="78105" y="66675"/>
                    <a:pt x="78105" y="57150"/>
                    <a:pt x="72390" y="52387"/>
                  </a:cubicBezTo>
                  <a:lnTo>
                    <a:pt x="61913" y="41910"/>
                  </a:lnTo>
                  <a:lnTo>
                    <a:pt x="72390" y="31433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7627" y="5715"/>
                    <a:pt x="58102" y="5715"/>
                    <a:pt x="52388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C3FD6F4D-3C08-4E35-AAA6-178D7777F93D}"/>
                </a:ext>
              </a:extLst>
            </p:cNvPr>
            <p:cNvSpPr/>
            <p:nvPr/>
          </p:nvSpPr>
          <p:spPr>
            <a:xfrm>
              <a:off x="1481405" y="1233607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7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2 h 76200"/>
                <a:gd name="connsiteX10" fmla="*/ 52388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7 h 76200"/>
                <a:gd name="connsiteX13" fmla="*/ 61913 w 76200"/>
                <a:gd name="connsiteY13" fmla="*/ 41910 h 76200"/>
                <a:gd name="connsiteX14" fmla="*/ 72390 w 76200"/>
                <a:gd name="connsiteY14" fmla="*/ 31433 h 76200"/>
                <a:gd name="connsiteX15" fmla="*/ 72390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7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3" y="72390"/>
                  </a:cubicBezTo>
                  <a:lnTo>
                    <a:pt x="41910" y="61912"/>
                  </a:lnTo>
                  <a:lnTo>
                    <a:pt x="52388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8105" y="66675"/>
                    <a:pt x="78105" y="57150"/>
                    <a:pt x="72390" y="52387"/>
                  </a:cubicBezTo>
                  <a:lnTo>
                    <a:pt x="61913" y="41910"/>
                  </a:lnTo>
                  <a:lnTo>
                    <a:pt x="72390" y="31433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6675" y="6668"/>
                    <a:pt x="58103" y="5715"/>
                    <a:pt x="52388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41280EB-B68A-4E53-B0F2-E4022291C98B}"/>
                </a:ext>
              </a:extLst>
            </p:cNvPr>
            <p:cNvSpPr/>
            <p:nvPr/>
          </p:nvSpPr>
          <p:spPr>
            <a:xfrm>
              <a:off x="160070" y="1500330"/>
              <a:ext cx="140381" cy="140381"/>
            </a:xfrm>
            <a:custGeom>
              <a:avLst/>
              <a:gdLst>
                <a:gd name="connsiteX0" fmla="*/ 53340 w 76200"/>
                <a:gd name="connsiteY0" fmla="*/ 11430 h 76200"/>
                <a:gd name="connsiteX1" fmla="*/ 42863 w 76200"/>
                <a:gd name="connsiteY1" fmla="*/ 21907 h 76200"/>
                <a:gd name="connsiteX2" fmla="*/ 32385 w 76200"/>
                <a:gd name="connsiteY2" fmla="*/ 11430 h 76200"/>
                <a:gd name="connsiteX3" fmla="*/ 12383 w 76200"/>
                <a:gd name="connsiteY3" fmla="*/ 11430 h 76200"/>
                <a:gd name="connsiteX4" fmla="*/ 12383 w 76200"/>
                <a:gd name="connsiteY4" fmla="*/ 31432 h 76200"/>
                <a:gd name="connsiteX5" fmla="*/ 22860 w 76200"/>
                <a:gd name="connsiteY5" fmla="*/ 41910 h 76200"/>
                <a:gd name="connsiteX6" fmla="*/ 11430 w 76200"/>
                <a:gd name="connsiteY6" fmla="*/ 53340 h 76200"/>
                <a:gd name="connsiteX7" fmla="*/ 11430 w 76200"/>
                <a:gd name="connsiteY7" fmla="*/ 73342 h 76200"/>
                <a:gd name="connsiteX8" fmla="*/ 31433 w 76200"/>
                <a:gd name="connsiteY8" fmla="*/ 73342 h 76200"/>
                <a:gd name="connsiteX9" fmla="*/ 41910 w 76200"/>
                <a:gd name="connsiteY9" fmla="*/ 62865 h 76200"/>
                <a:gd name="connsiteX10" fmla="*/ 52388 w 76200"/>
                <a:gd name="connsiteY10" fmla="*/ 73342 h 76200"/>
                <a:gd name="connsiteX11" fmla="*/ 72390 w 76200"/>
                <a:gd name="connsiteY11" fmla="*/ 73342 h 76200"/>
                <a:gd name="connsiteX12" fmla="*/ 72390 w 76200"/>
                <a:gd name="connsiteY12" fmla="*/ 53340 h 76200"/>
                <a:gd name="connsiteX13" fmla="*/ 61913 w 76200"/>
                <a:gd name="connsiteY13" fmla="*/ 42863 h 76200"/>
                <a:gd name="connsiteX14" fmla="*/ 74295 w 76200"/>
                <a:gd name="connsiteY14" fmla="*/ 32385 h 76200"/>
                <a:gd name="connsiteX15" fmla="*/ 74295 w 76200"/>
                <a:gd name="connsiteY15" fmla="*/ 12382 h 76200"/>
                <a:gd name="connsiteX16" fmla="*/ 53340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3340" y="11430"/>
                  </a:moveTo>
                  <a:lnTo>
                    <a:pt x="42863" y="21907"/>
                  </a:lnTo>
                  <a:lnTo>
                    <a:pt x="32385" y="11430"/>
                  </a:lnTo>
                  <a:cubicBezTo>
                    <a:pt x="26670" y="5715"/>
                    <a:pt x="17145" y="5715"/>
                    <a:pt x="12383" y="11430"/>
                  </a:cubicBezTo>
                  <a:cubicBezTo>
                    <a:pt x="7620" y="17145"/>
                    <a:pt x="6668" y="26670"/>
                    <a:pt x="12383" y="31432"/>
                  </a:cubicBezTo>
                  <a:lnTo>
                    <a:pt x="22860" y="41910"/>
                  </a:lnTo>
                  <a:lnTo>
                    <a:pt x="11430" y="53340"/>
                  </a:lnTo>
                  <a:cubicBezTo>
                    <a:pt x="5715" y="59055"/>
                    <a:pt x="5715" y="68580"/>
                    <a:pt x="11430" y="73342"/>
                  </a:cubicBezTo>
                  <a:cubicBezTo>
                    <a:pt x="17145" y="79057"/>
                    <a:pt x="26670" y="79057"/>
                    <a:pt x="31433" y="73342"/>
                  </a:cubicBezTo>
                  <a:lnTo>
                    <a:pt x="41910" y="62865"/>
                  </a:lnTo>
                  <a:lnTo>
                    <a:pt x="52388" y="73342"/>
                  </a:lnTo>
                  <a:cubicBezTo>
                    <a:pt x="58103" y="79057"/>
                    <a:pt x="67628" y="79057"/>
                    <a:pt x="72390" y="73342"/>
                  </a:cubicBezTo>
                  <a:cubicBezTo>
                    <a:pt x="78105" y="67628"/>
                    <a:pt x="78105" y="58103"/>
                    <a:pt x="72390" y="53340"/>
                  </a:cubicBezTo>
                  <a:lnTo>
                    <a:pt x="61913" y="42863"/>
                  </a:lnTo>
                  <a:lnTo>
                    <a:pt x="74295" y="32385"/>
                  </a:lnTo>
                  <a:cubicBezTo>
                    <a:pt x="80010" y="26670"/>
                    <a:pt x="80010" y="17145"/>
                    <a:pt x="74295" y="12382"/>
                  </a:cubicBezTo>
                  <a:cubicBezTo>
                    <a:pt x="68580" y="7620"/>
                    <a:pt x="59055" y="6667"/>
                    <a:pt x="53340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5619A155-E30A-4A8F-81DA-B0DB4B9645A1}"/>
                </a:ext>
              </a:extLst>
            </p:cNvPr>
            <p:cNvSpPr/>
            <p:nvPr/>
          </p:nvSpPr>
          <p:spPr>
            <a:xfrm>
              <a:off x="491721" y="1500330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7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2 h 76200"/>
                <a:gd name="connsiteX5" fmla="*/ 21907 w 76200"/>
                <a:gd name="connsiteY5" fmla="*/ 41910 h 76200"/>
                <a:gd name="connsiteX6" fmla="*/ 11430 w 76200"/>
                <a:gd name="connsiteY6" fmla="*/ 53340 h 76200"/>
                <a:gd name="connsiteX7" fmla="*/ 11430 w 76200"/>
                <a:gd name="connsiteY7" fmla="*/ 73342 h 76200"/>
                <a:gd name="connsiteX8" fmla="*/ 31432 w 76200"/>
                <a:gd name="connsiteY8" fmla="*/ 73342 h 76200"/>
                <a:gd name="connsiteX9" fmla="*/ 41910 w 76200"/>
                <a:gd name="connsiteY9" fmla="*/ 62865 h 76200"/>
                <a:gd name="connsiteX10" fmla="*/ 52388 w 76200"/>
                <a:gd name="connsiteY10" fmla="*/ 73342 h 76200"/>
                <a:gd name="connsiteX11" fmla="*/ 72390 w 76200"/>
                <a:gd name="connsiteY11" fmla="*/ 73342 h 76200"/>
                <a:gd name="connsiteX12" fmla="*/ 72390 w 76200"/>
                <a:gd name="connsiteY12" fmla="*/ 53340 h 76200"/>
                <a:gd name="connsiteX13" fmla="*/ 61913 w 76200"/>
                <a:gd name="connsiteY13" fmla="*/ 42863 h 76200"/>
                <a:gd name="connsiteX14" fmla="*/ 72390 w 76200"/>
                <a:gd name="connsiteY14" fmla="*/ 32385 h 76200"/>
                <a:gd name="connsiteX15" fmla="*/ 72390 w 76200"/>
                <a:gd name="connsiteY15" fmla="*/ 12382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7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2"/>
                  </a:cubicBezTo>
                  <a:lnTo>
                    <a:pt x="21907" y="41910"/>
                  </a:lnTo>
                  <a:lnTo>
                    <a:pt x="11430" y="53340"/>
                  </a:lnTo>
                  <a:cubicBezTo>
                    <a:pt x="5715" y="59055"/>
                    <a:pt x="5715" y="68580"/>
                    <a:pt x="11430" y="73342"/>
                  </a:cubicBezTo>
                  <a:cubicBezTo>
                    <a:pt x="17145" y="79057"/>
                    <a:pt x="26670" y="79057"/>
                    <a:pt x="31432" y="73342"/>
                  </a:cubicBezTo>
                  <a:lnTo>
                    <a:pt x="41910" y="62865"/>
                  </a:lnTo>
                  <a:lnTo>
                    <a:pt x="52388" y="73342"/>
                  </a:lnTo>
                  <a:cubicBezTo>
                    <a:pt x="58103" y="79057"/>
                    <a:pt x="67628" y="79057"/>
                    <a:pt x="72390" y="73342"/>
                  </a:cubicBezTo>
                  <a:cubicBezTo>
                    <a:pt x="78105" y="67628"/>
                    <a:pt x="78105" y="58103"/>
                    <a:pt x="72390" y="53340"/>
                  </a:cubicBezTo>
                  <a:lnTo>
                    <a:pt x="61913" y="42863"/>
                  </a:lnTo>
                  <a:lnTo>
                    <a:pt x="72390" y="32385"/>
                  </a:lnTo>
                  <a:cubicBezTo>
                    <a:pt x="78105" y="26670"/>
                    <a:pt x="78105" y="17145"/>
                    <a:pt x="72390" y="12382"/>
                  </a:cubicBezTo>
                  <a:cubicBezTo>
                    <a:pt x="66675" y="7620"/>
                    <a:pt x="58103" y="6667"/>
                    <a:pt x="52388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2D93D41E-5301-45E2-A6AB-508D0D8F785F}"/>
                </a:ext>
              </a:extLst>
            </p:cNvPr>
            <p:cNvSpPr/>
            <p:nvPr/>
          </p:nvSpPr>
          <p:spPr>
            <a:xfrm>
              <a:off x="821614" y="1500330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7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2 h 76200"/>
                <a:gd name="connsiteX5" fmla="*/ 21908 w 76200"/>
                <a:gd name="connsiteY5" fmla="*/ 41910 h 76200"/>
                <a:gd name="connsiteX6" fmla="*/ 11430 w 76200"/>
                <a:gd name="connsiteY6" fmla="*/ 53340 h 76200"/>
                <a:gd name="connsiteX7" fmla="*/ 11430 w 76200"/>
                <a:gd name="connsiteY7" fmla="*/ 73342 h 76200"/>
                <a:gd name="connsiteX8" fmla="*/ 31433 w 76200"/>
                <a:gd name="connsiteY8" fmla="*/ 73342 h 76200"/>
                <a:gd name="connsiteX9" fmla="*/ 41910 w 76200"/>
                <a:gd name="connsiteY9" fmla="*/ 62865 h 76200"/>
                <a:gd name="connsiteX10" fmla="*/ 52388 w 76200"/>
                <a:gd name="connsiteY10" fmla="*/ 73342 h 76200"/>
                <a:gd name="connsiteX11" fmla="*/ 72390 w 76200"/>
                <a:gd name="connsiteY11" fmla="*/ 73342 h 76200"/>
                <a:gd name="connsiteX12" fmla="*/ 72390 w 76200"/>
                <a:gd name="connsiteY12" fmla="*/ 53340 h 76200"/>
                <a:gd name="connsiteX13" fmla="*/ 61913 w 76200"/>
                <a:gd name="connsiteY13" fmla="*/ 42863 h 76200"/>
                <a:gd name="connsiteX14" fmla="*/ 72390 w 76200"/>
                <a:gd name="connsiteY14" fmla="*/ 32385 h 76200"/>
                <a:gd name="connsiteX15" fmla="*/ 72390 w 76200"/>
                <a:gd name="connsiteY15" fmla="*/ 12382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7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2"/>
                  </a:cubicBezTo>
                  <a:lnTo>
                    <a:pt x="21908" y="41910"/>
                  </a:lnTo>
                  <a:lnTo>
                    <a:pt x="11430" y="53340"/>
                  </a:lnTo>
                  <a:cubicBezTo>
                    <a:pt x="5715" y="59055"/>
                    <a:pt x="5715" y="68580"/>
                    <a:pt x="11430" y="73342"/>
                  </a:cubicBezTo>
                  <a:cubicBezTo>
                    <a:pt x="17145" y="79057"/>
                    <a:pt x="26670" y="79057"/>
                    <a:pt x="31433" y="73342"/>
                  </a:cubicBezTo>
                  <a:lnTo>
                    <a:pt x="41910" y="62865"/>
                  </a:lnTo>
                  <a:lnTo>
                    <a:pt x="52388" y="73342"/>
                  </a:lnTo>
                  <a:cubicBezTo>
                    <a:pt x="58103" y="79057"/>
                    <a:pt x="67628" y="79057"/>
                    <a:pt x="72390" y="73342"/>
                  </a:cubicBezTo>
                  <a:cubicBezTo>
                    <a:pt x="78105" y="67628"/>
                    <a:pt x="78105" y="58103"/>
                    <a:pt x="72390" y="53340"/>
                  </a:cubicBezTo>
                  <a:lnTo>
                    <a:pt x="61913" y="42863"/>
                  </a:lnTo>
                  <a:lnTo>
                    <a:pt x="72390" y="32385"/>
                  </a:lnTo>
                  <a:cubicBezTo>
                    <a:pt x="78105" y="26670"/>
                    <a:pt x="78105" y="17145"/>
                    <a:pt x="72390" y="12382"/>
                  </a:cubicBezTo>
                  <a:cubicBezTo>
                    <a:pt x="67628" y="6667"/>
                    <a:pt x="58103" y="6667"/>
                    <a:pt x="52388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4C613E91-AFD7-4F3A-BA37-82116286FE12}"/>
                </a:ext>
              </a:extLst>
            </p:cNvPr>
            <p:cNvSpPr/>
            <p:nvPr/>
          </p:nvSpPr>
          <p:spPr>
            <a:xfrm>
              <a:off x="1151509" y="1500330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7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2 h 76200"/>
                <a:gd name="connsiteX5" fmla="*/ 21908 w 76200"/>
                <a:gd name="connsiteY5" fmla="*/ 41910 h 76200"/>
                <a:gd name="connsiteX6" fmla="*/ 11430 w 76200"/>
                <a:gd name="connsiteY6" fmla="*/ 53340 h 76200"/>
                <a:gd name="connsiteX7" fmla="*/ 11430 w 76200"/>
                <a:gd name="connsiteY7" fmla="*/ 73342 h 76200"/>
                <a:gd name="connsiteX8" fmla="*/ 31433 w 76200"/>
                <a:gd name="connsiteY8" fmla="*/ 73342 h 76200"/>
                <a:gd name="connsiteX9" fmla="*/ 41910 w 76200"/>
                <a:gd name="connsiteY9" fmla="*/ 62865 h 76200"/>
                <a:gd name="connsiteX10" fmla="*/ 52388 w 76200"/>
                <a:gd name="connsiteY10" fmla="*/ 73342 h 76200"/>
                <a:gd name="connsiteX11" fmla="*/ 72390 w 76200"/>
                <a:gd name="connsiteY11" fmla="*/ 73342 h 76200"/>
                <a:gd name="connsiteX12" fmla="*/ 72390 w 76200"/>
                <a:gd name="connsiteY12" fmla="*/ 53340 h 76200"/>
                <a:gd name="connsiteX13" fmla="*/ 61913 w 76200"/>
                <a:gd name="connsiteY13" fmla="*/ 42863 h 76200"/>
                <a:gd name="connsiteX14" fmla="*/ 72390 w 76200"/>
                <a:gd name="connsiteY14" fmla="*/ 32385 h 76200"/>
                <a:gd name="connsiteX15" fmla="*/ 72390 w 76200"/>
                <a:gd name="connsiteY15" fmla="*/ 12382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7"/>
                  </a:lnTo>
                  <a:lnTo>
                    <a:pt x="31433" y="11430"/>
                  </a:lnTo>
                  <a:cubicBezTo>
                    <a:pt x="25718" y="5715"/>
                    <a:pt x="16193" y="5715"/>
                    <a:pt x="11430" y="11430"/>
                  </a:cubicBezTo>
                  <a:cubicBezTo>
                    <a:pt x="6668" y="17145"/>
                    <a:pt x="5715" y="26670"/>
                    <a:pt x="11430" y="31432"/>
                  </a:cubicBezTo>
                  <a:lnTo>
                    <a:pt x="21908" y="41910"/>
                  </a:lnTo>
                  <a:lnTo>
                    <a:pt x="11430" y="53340"/>
                  </a:lnTo>
                  <a:cubicBezTo>
                    <a:pt x="5715" y="59055"/>
                    <a:pt x="5715" y="68580"/>
                    <a:pt x="11430" y="73342"/>
                  </a:cubicBezTo>
                  <a:cubicBezTo>
                    <a:pt x="17145" y="79057"/>
                    <a:pt x="26670" y="79057"/>
                    <a:pt x="31433" y="73342"/>
                  </a:cubicBezTo>
                  <a:lnTo>
                    <a:pt x="41910" y="62865"/>
                  </a:lnTo>
                  <a:lnTo>
                    <a:pt x="52388" y="73342"/>
                  </a:lnTo>
                  <a:cubicBezTo>
                    <a:pt x="58102" y="79057"/>
                    <a:pt x="67627" y="79057"/>
                    <a:pt x="72390" y="73342"/>
                  </a:cubicBezTo>
                  <a:cubicBezTo>
                    <a:pt x="78105" y="67628"/>
                    <a:pt x="78105" y="58103"/>
                    <a:pt x="72390" y="53340"/>
                  </a:cubicBezTo>
                  <a:lnTo>
                    <a:pt x="61913" y="42863"/>
                  </a:lnTo>
                  <a:lnTo>
                    <a:pt x="72390" y="32385"/>
                  </a:lnTo>
                  <a:cubicBezTo>
                    <a:pt x="78105" y="26670"/>
                    <a:pt x="78105" y="17145"/>
                    <a:pt x="72390" y="12382"/>
                  </a:cubicBezTo>
                  <a:cubicBezTo>
                    <a:pt x="67627" y="6667"/>
                    <a:pt x="58102" y="6667"/>
                    <a:pt x="52388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1E4021BA-3DD8-438E-A5E3-6C4396F670D6}"/>
                </a:ext>
              </a:extLst>
            </p:cNvPr>
            <p:cNvSpPr/>
            <p:nvPr/>
          </p:nvSpPr>
          <p:spPr>
            <a:xfrm>
              <a:off x="161824" y="1768810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7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2 h 76200"/>
                <a:gd name="connsiteX5" fmla="*/ 21908 w 76200"/>
                <a:gd name="connsiteY5" fmla="*/ 41910 h 76200"/>
                <a:gd name="connsiteX6" fmla="*/ 11430 w 76200"/>
                <a:gd name="connsiteY6" fmla="*/ 52387 h 76200"/>
                <a:gd name="connsiteX7" fmla="*/ 11430 w 76200"/>
                <a:gd name="connsiteY7" fmla="*/ 72390 h 76200"/>
                <a:gd name="connsiteX8" fmla="*/ 31433 w 76200"/>
                <a:gd name="connsiteY8" fmla="*/ 73342 h 76200"/>
                <a:gd name="connsiteX9" fmla="*/ 41910 w 76200"/>
                <a:gd name="connsiteY9" fmla="*/ 62865 h 76200"/>
                <a:gd name="connsiteX10" fmla="*/ 52388 w 76200"/>
                <a:gd name="connsiteY10" fmla="*/ 73342 h 76200"/>
                <a:gd name="connsiteX11" fmla="*/ 73343 w 76200"/>
                <a:gd name="connsiteY11" fmla="*/ 73342 h 76200"/>
                <a:gd name="connsiteX12" fmla="*/ 73343 w 76200"/>
                <a:gd name="connsiteY12" fmla="*/ 53340 h 76200"/>
                <a:gd name="connsiteX13" fmla="*/ 62865 w 76200"/>
                <a:gd name="connsiteY13" fmla="*/ 42862 h 76200"/>
                <a:gd name="connsiteX14" fmla="*/ 73343 w 76200"/>
                <a:gd name="connsiteY14" fmla="*/ 31432 h 76200"/>
                <a:gd name="connsiteX15" fmla="*/ 73343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7"/>
                  </a:lnTo>
                  <a:lnTo>
                    <a:pt x="31433" y="11430"/>
                  </a:lnTo>
                  <a:cubicBezTo>
                    <a:pt x="25718" y="5715"/>
                    <a:pt x="16193" y="5715"/>
                    <a:pt x="11430" y="11430"/>
                  </a:cubicBezTo>
                  <a:cubicBezTo>
                    <a:pt x="6668" y="17145"/>
                    <a:pt x="5715" y="26670"/>
                    <a:pt x="11430" y="31432"/>
                  </a:cubicBezTo>
                  <a:lnTo>
                    <a:pt x="21908" y="41910"/>
                  </a:lnTo>
                  <a:lnTo>
                    <a:pt x="11430" y="52387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6193" y="79057"/>
                    <a:pt x="25718" y="79057"/>
                    <a:pt x="31433" y="73342"/>
                  </a:cubicBezTo>
                  <a:lnTo>
                    <a:pt x="41910" y="62865"/>
                  </a:lnTo>
                  <a:lnTo>
                    <a:pt x="52388" y="73342"/>
                  </a:lnTo>
                  <a:cubicBezTo>
                    <a:pt x="58103" y="79057"/>
                    <a:pt x="67628" y="79057"/>
                    <a:pt x="73343" y="73342"/>
                  </a:cubicBezTo>
                  <a:cubicBezTo>
                    <a:pt x="79058" y="67628"/>
                    <a:pt x="79058" y="58103"/>
                    <a:pt x="73343" y="53340"/>
                  </a:cubicBezTo>
                  <a:lnTo>
                    <a:pt x="62865" y="42862"/>
                  </a:lnTo>
                  <a:lnTo>
                    <a:pt x="73343" y="31432"/>
                  </a:lnTo>
                  <a:cubicBezTo>
                    <a:pt x="79058" y="25717"/>
                    <a:pt x="79058" y="16192"/>
                    <a:pt x="73343" y="11430"/>
                  </a:cubicBezTo>
                  <a:cubicBezTo>
                    <a:pt x="67628" y="6667"/>
                    <a:pt x="58103" y="5715"/>
                    <a:pt x="52388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846728B0-7F28-4D3F-97DF-1185ABF78D34}"/>
                </a:ext>
              </a:extLst>
            </p:cNvPr>
            <p:cNvSpPr/>
            <p:nvPr/>
          </p:nvSpPr>
          <p:spPr>
            <a:xfrm>
              <a:off x="491721" y="1768810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7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2 h 76200"/>
                <a:gd name="connsiteX5" fmla="*/ 21907 w 76200"/>
                <a:gd name="connsiteY5" fmla="*/ 41910 h 76200"/>
                <a:gd name="connsiteX6" fmla="*/ 11430 w 76200"/>
                <a:gd name="connsiteY6" fmla="*/ 52387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2 h 76200"/>
                <a:gd name="connsiteX10" fmla="*/ 52388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7 h 76200"/>
                <a:gd name="connsiteX13" fmla="*/ 61913 w 76200"/>
                <a:gd name="connsiteY13" fmla="*/ 41910 h 76200"/>
                <a:gd name="connsiteX14" fmla="*/ 72390 w 76200"/>
                <a:gd name="connsiteY14" fmla="*/ 31432 h 76200"/>
                <a:gd name="connsiteX15" fmla="*/ 72390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7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2"/>
                  </a:cubicBezTo>
                  <a:lnTo>
                    <a:pt x="21907" y="41910"/>
                  </a:lnTo>
                  <a:lnTo>
                    <a:pt x="11430" y="52387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2"/>
                  </a:lnTo>
                  <a:lnTo>
                    <a:pt x="52388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8105" y="66675"/>
                    <a:pt x="78105" y="57150"/>
                    <a:pt x="72390" y="52387"/>
                  </a:cubicBezTo>
                  <a:lnTo>
                    <a:pt x="61913" y="41910"/>
                  </a:lnTo>
                  <a:lnTo>
                    <a:pt x="72390" y="31432"/>
                  </a:lnTo>
                  <a:cubicBezTo>
                    <a:pt x="78105" y="25717"/>
                    <a:pt x="78105" y="16192"/>
                    <a:pt x="72390" y="11430"/>
                  </a:cubicBezTo>
                  <a:cubicBezTo>
                    <a:pt x="66675" y="6667"/>
                    <a:pt x="58103" y="5715"/>
                    <a:pt x="52388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9715978B-FAAE-445B-9955-9F8616BEF551}"/>
                </a:ext>
              </a:extLst>
            </p:cNvPr>
            <p:cNvSpPr/>
            <p:nvPr/>
          </p:nvSpPr>
          <p:spPr>
            <a:xfrm>
              <a:off x="821614" y="1768810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7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2 h 76200"/>
                <a:gd name="connsiteX5" fmla="*/ 21908 w 76200"/>
                <a:gd name="connsiteY5" fmla="*/ 41910 h 76200"/>
                <a:gd name="connsiteX6" fmla="*/ 11430 w 76200"/>
                <a:gd name="connsiteY6" fmla="*/ 52387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2 h 76200"/>
                <a:gd name="connsiteX10" fmla="*/ 52388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7 h 76200"/>
                <a:gd name="connsiteX13" fmla="*/ 61913 w 76200"/>
                <a:gd name="connsiteY13" fmla="*/ 41910 h 76200"/>
                <a:gd name="connsiteX14" fmla="*/ 72390 w 76200"/>
                <a:gd name="connsiteY14" fmla="*/ 31432 h 76200"/>
                <a:gd name="connsiteX15" fmla="*/ 72390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7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2"/>
                  </a:cubicBezTo>
                  <a:lnTo>
                    <a:pt x="21908" y="41910"/>
                  </a:lnTo>
                  <a:lnTo>
                    <a:pt x="11430" y="52387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3" y="72390"/>
                  </a:cubicBezTo>
                  <a:lnTo>
                    <a:pt x="41910" y="61912"/>
                  </a:lnTo>
                  <a:lnTo>
                    <a:pt x="52388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8105" y="66675"/>
                    <a:pt x="78105" y="57150"/>
                    <a:pt x="72390" y="52387"/>
                  </a:cubicBezTo>
                  <a:lnTo>
                    <a:pt x="61913" y="41910"/>
                  </a:lnTo>
                  <a:lnTo>
                    <a:pt x="72390" y="31432"/>
                  </a:lnTo>
                  <a:cubicBezTo>
                    <a:pt x="78105" y="25717"/>
                    <a:pt x="78105" y="16192"/>
                    <a:pt x="72390" y="11430"/>
                  </a:cubicBezTo>
                  <a:cubicBezTo>
                    <a:pt x="67628" y="5715"/>
                    <a:pt x="58103" y="5715"/>
                    <a:pt x="52388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769088FD-39CD-4593-8138-A1632A96D229}"/>
                </a:ext>
              </a:extLst>
            </p:cNvPr>
            <p:cNvSpPr/>
            <p:nvPr/>
          </p:nvSpPr>
          <p:spPr>
            <a:xfrm>
              <a:off x="161824" y="2035532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7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2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8 h 76200"/>
                <a:gd name="connsiteX13" fmla="*/ 61913 w 76200"/>
                <a:gd name="connsiteY13" fmla="*/ 41910 h 76200"/>
                <a:gd name="connsiteX14" fmla="*/ 72390 w 76200"/>
                <a:gd name="connsiteY14" fmla="*/ 31432 h 76200"/>
                <a:gd name="connsiteX15" fmla="*/ 72390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7"/>
                  </a:lnTo>
                  <a:lnTo>
                    <a:pt x="31433" y="11430"/>
                  </a:lnTo>
                  <a:cubicBezTo>
                    <a:pt x="25718" y="5715"/>
                    <a:pt x="16193" y="5715"/>
                    <a:pt x="11430" y="11430"/>
                  </a:cubicBezTo>
                  <a:cubicBezTo>
                    <a:pt x="6668" y="17145"/>
                    <a:pt x="5715" y="26670"/>
                    <a:pt x="11430" y="31432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8105" y="66675"/>
                    <a:pt x="78105" y="57150"/>
                    <a:pt x="72390" y="52388"/>
                  </a:cubicBezTo>
                  <a:lnTo>
                    <a:pt x="61913" y="41910"/>
                  </a:lnTo>
                  <a:lnTo>
                    <a:pt x="72390" y="31432"/>
                  </a:lnTo>
                  <a:cubicBezTo>
                    <a:pt x="78105" y="25717"/>
                    <a:pt x="78105" y="16192"/>
                    <a:pt x="72390" y="11430"/>
                  </a:cubicBezTo>
                  <a:cubicBezTo>
                    <a:pt x="66675" y="6667"/>
                    <a:pt x="58103" y="5715"/>
                    <a:pt x="52388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9FE66FC4-93AE-4E03-8158-CF2634667CFE}"/>
                </a:ext>
              </a:extLst>
            </p:cNvPr>
            <p:cNvSpPr/>
            <p:nvPr/>
          </p:nvSpPr>
          <p:spPr>
            <a:xfrm>
              <a:off x="491721" y="2035532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7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2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8 h 76200"/>
                <a:gd name="connsiteX13" fmla="*/ 61913 w 76200"/>
                <a:gd name="connsiteY13" fmla="*/ 41910 h 76200"/>
                <a:gd name="connsiteX14" fmla="*/ 72390 w 76200"/>
                <a:gd name="connsiteY14" fmla="*/ 31432 h 76200"/>
                <a:gd name="connsiteX15" fmla="*/ 72390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7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2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8105" y="66675"/>
                    <a:pt x="78105" y="57150"/>
                    <a:pt x="72390" y="52388"/>
                  </a:cubicBezTo>
                  <a:lnTo>
                    <a:pt x="61913" y="41910"/>
                  </a:lnTo>
                  <a:lnTo>
                    <a:pt x="72390" y="31432"/>
                  </a:lnTo>
                  <a:cubicBezTo>
                    <a:pt x="78105" y="25717"/>
                    <a:pt x="78105" y="16192"/>
                    <a:pt x="72390" y="11430"/>
                  </a:cubicBezTo>
                  <a:cubicBezTo>
                    <a:pt x="66675" y="6667"/>
                    <a:pt x="58103" y="5715"/>
                    <a:pt x="52388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52ED3406-E402-4482-8DCE-9B244A6DD77B}"/>
                </a:ext>
              </a:extLst>
            </p:cNvPr>
            <p:cNvSpPr/>
            <p:nvPr/>
          </p:nvSpPr>
          <p:spPr>
            <a:xfrm>
              <a:off x="161824" y="2304011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7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2 h 76200"/>
                <a:gd name="connsiteX5" fmla="*/ 21908 w 76200"/>
                <a:gd name="connsiteY5" fmla="*/ 41910 h 76200"/>
                <a:gd name="connsiteX6" fmla="*/ 11430 w 76200"/>
                <a:gd name="connsiteY6" fmla="*/ 52387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2 h 76200"/>
                <a:gd name="connsiteX10" fmla="*/ 52388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7 h 76200"/>
                <a:gd name="connsiteX13" fmla="*/ 61913 w 76200"/>
                <a:gd name="connsiteY13" fmla="*/ 41910 h 76200"/>
                <a:gd name="connsiteX14" fmla="*/ 72390 w 76200"/>
                <a:gd name="connsiteY14" fmla="*/ 31432 h 76200"/>
                <a:gd name="connsiteX15" fmla="*/ 72390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7"/>
                  </a:lnTo>
                  <a:lnTo>
                    <a:pt x="31433" y="11430"/>
                  </a:lnTo>
                  <a:cubicBezTo>
                    <a:pt x="25718" y="5715"/>
                    <a:pt x="16193" y="5715"/>
                    <a:pt x="11430" y="11430"/>
                  </a:cubicBezTo>
                  <a:cubicBezTo>
                    <a:pt x="6668" y="17145"/>
                    <a:pt x="5715" y="26670"/>
                    <a:pt x="11430" y="31432"/>
                  </a:cubicBezTo>
                  <a:lnTo>
                    <a:pt x="21908" y="41910"/>
                  </a:lnTo>
                  <a:lnTo>
                    <a:pt x="11430" y="52387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3" y="72390"/>
                  </a:cubicBezTo>
                  <a:lnTo>
                    <a:pt x="41910" y="61912"/>
                  </a:lnTo>
                  <a:lnTo>
                    <a:pt x="52388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8105" y="66675"/>
                    <a:pt x="78105" y="57150"/>
                    <a:pt x="72390" y="52387"/>
                  </a:cubicBezTo>
                  <a:lnTo>
                    <a:pt x="61913" y="41910"/>
                  </a:lnTo>
                  <a:lnTo>
                    <a:pt x="72390" y="31432"/>
                  </a:lnTo>
                  <a:cubicBezTo>
                    <a:pt x="78105" y="25717"/>
                    <a:pt x="78105" y="16192"/>
                    <a:pt x="72390" y="11430"/>
                  </a:cubicBezTo>
                  <a:cubicBezTo>
                    <a:pt x="66675" y="6667"/>
                    <a:pt x="58103" y="5715"/>
                    <a:pt x="52388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65" name="Graphic 100">
            <a:extLst>
              <a:ext uri="{FF2B5EF4-FFF2-40B4-BE49-F238E27FC236}">
                <a16:creationId xmlns:a16="http://schemas.microsoft.com/office/drawing/2014/main" id="{4E761F38-86B6-4DBD-9A18-3942EFBD6681}"/>
              </a:ext>
            </a:extLst>
          </p:cNvPr>
          <p:cNvGrpSpPr/>
          <p:nvPr userDrawn="1"/>
        </p:nvGrpSpPr>
        <p:grpSpPr>
          <a:xfrm rot="13507739">
            <a:off x="10777750" y="4722971"/>
            <a:ext cx="1552899" cy="2914586"/>
            <a:chOff x="9770176" y="2870964"/>
            <a:chExt cx="829627" cy="1557100"/>
          </a:xfrm>
          <a:solidFill>
            <a:schemeClr val="bg1">
              <a:alpha val="60000"/>
            </a:schemeClr>
          </a:solidFill>
        </p:grpSpPr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782748EB-04F7-46BD-83D5-D3F271F1ABF1}"/>
                </a:ext>
              </a:extLst>
            </p:cNvPr>
            <p:cNvSpPr/>
            <p:nvPr/>
          </p:nvSpPr>
          <p:spPr>
            <a:xfrm>
              <a:off x="9770176" y="3594626"/>
              <a:ext cx="57150" cy="57150"/>
            </a:xfrm>
            <a:custGeom>
              <a:avLst/>
              <a:gdLst>
                <a:gd name="connsiteX0" fmla="*/ 49530 w 57150"/>
                <a:gd name="connsiteY0" fmla="*/ 14288 h 57150"/>
                <a:gd name="connsiteX1" fmla="*/ 49530 w 57150"/>
                <a:gd name="connsiteY1" fmla="*/ 49530 h 57150"/>
                <a:gd name="connsiteX2" fmla="*/ 14288 w 57150"/>
                <a:gd name="connsiteY2" fmla="*/ 49530 h 57150"/>
                <a:gd name="connsiteX3" fmla="*/ 14288 w 57150"/>
                <a:gd name="connsiteY3" fmla="*/ 14288 h 57150"/>
                <a:gd name="connsiteX4" fmla="*/ 49530 w 57150"/>
                <a:gd name="connsiteY4" fmla="*/ 14288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49530" y="14288"/>
                  </a:moveTo>
                  <a:cubicBezTo>
                    <a:pt x="59055" y="23813"/>
                    <a:pt x="59055" y="40005"/>
                    <a:pt x="49530" y="49530"/>
                  </a:cubicBezTo>
                  <a:cubicBezTo>
                    <a:pt x="40005" y="59055"/>
                    <a:pt x="23813" y="59055"/>
                    <a:pt x="14288" y="49530"/>
                  </a:cubicBezTo>
                  <a:cubicBezTo>
                    <a:pt x="4763" y="40005"/>
                    <a:pt x="4763" y="23813"/>
                    <a:pt x="14288" y="14288"/>
                  </a:cubicBezTo>
                  <a:cubicBezTo>
                    <a:pt x="23813" y="4763"/>
                    <a:pt x="40005" y="4763"/>
                    <a:pt x="49530" y="142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84A677E1-5A14-49EE-97FB-448CD570A33E}"/>
                </a:ext>
              </a:extLst>
            </p:cNvPr>
            <p:cNvSpPr/>
            <p:nvPr/>
          </p:nvSpPr>
          <p:spPr>
            <a:xfrm>
              <a:off x="9842565" y="3522236"/>
              <a:ext cx="57150" cy="57150"/>
            </a:xfrm>
            <a:custGeom>
              <a:avLst/>
              <a:gdLst>
                <a:gd name="connsiteX0" fmla="*/ 49530 w 57150"/>
                <a:gd name="connsiteY0" fmla="*/ 14288 h 57150"/>
                <a:gd name="connsiteX1" fmla="*/ 49530 w 57150"/>
                <a:gd name="connsiteY1" fmla="*/ 49530 h 57150"/>
                <a:gd name="connsiteX2" fmla="*/ 14287 w 57150"/>
                <a:gd name="connsiteY2" fmla="*/ 49530 h 57150"/>
                <a:gd name="connsiteX3" fmla="*/ 14287 w 57150"/>
                <a:gd name="connsiteY3" fmla="*/ 14288 h 57150"/>
                <a:gd name="connsiteX4" fmla="*/ 49530 w 57150"/>
                <a:gd name="connsiteY4" fmla="*/ 14288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49530" y="14288"/>
                  </a:moveTo>
                  <a:cubicBezTo>
                    <a:pt x="59055" y="23813"/>
                    <a:pt x="59055" y="40005"/>
                    <a:pt x="49530" y="49530"/>
                  </a:cubicBezTo>
                  <a:cubicBezTo>
                    <a:pt x="40005" y="59055"/>
                    <a:pt x="23812" y="59055"/>
                    <a:pt x="14287" y="49530"/>
                  </a:cubicBezTo>
                  <a:cubicBezTo>
                    <a:pt x="4763" y="40005"/>
                    <a:pt x="4763" y="23813"/>
                    <a:pt x="14287" y="14288"/>
                  </a:cubicBezTo>
                  <a:cubicBezTo>
                    <a:pt x="23812" y="4763"/>
                    <a:pt x="40005" y="4763"/>
                    <a:pt x="49530" y="142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5D3C3297-9324-4D38-BB3A-730CBA24E6F4}"/>
                </a:ext>
              </a:extLst>
            </p:cNvPr>
            <p:cNvSpPr/>
            <p:nvPr/>
          </p:nvSpPr>
          <p:spPr>
            <a:xfrm>
              <a:off x="9914956" y="3449846"/>
              <a:ext cx="57150" cy="57150"/>
            </a:xfrm>
            <a:custGeom>
              <a:avLst/>
              <a:gdLst>
                <a:gd name="connsiteX0" fmla="*/ 49530 w 57150"/>
                <a:gd name="connsiteY0" fmla="*/ 14288 h 57150"/>
                <a:gd name="connsiteX1" fmla="*/ 49530 w 57150"/>
                <a:gd name="connsiteY1" fmla="*/ 49530 h 57150"/>
                <a:gd name="connsiteX2" fmla="*/ 14288 w 57150"/>
                <a:gd name="connsiteY2" fmla="*/ 49530 h 57150"/>
                <a:gd name="connsiteX3" fmla="*/ 14288 w 57150"/>
                <a:gd name="connsiteY3" fmla="*/ 14288 h 57150"/>
                <a:gd name="connsiteX4" fmla="*/ 49530 w 57150"/>
                <a:gd name="connsiteY4" fmla="*/ 14288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49530" y="14288"/>
                  </a:moveTo>
                  <a:cubicBezTo>
                    <a:pt x="59055" y="23813"/>
                    <a:pt x="59055" y="40005"/>
                    <a:pt x="49530" y="49530"/>
                  </a:cubicBezTo>
                  <a:cubicBezTo>
                    <a:pt x="40005" y="59055"/>
                    <a:pt x="23813" y="59055"/>
                    <a:pt x="14288" y="49530"/>
                  </a:cubicBezTo>
                  <a:cubicBezTo>
                    <a:pt x="4763" y="40005"/>
                    <a:pt x="4763" y="23813"/>
                    <a:pt x="14288" y="14288"/>
                  </a:cubicBezTo>
                  <a:cubicBezTo>
                    <a:pt x="24765" y="4763"/>
                    <a:pt x="40005" y="4763"/>
                    <a:pt x="49530" y="142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0E1C6339-9E20-4E0F-8A6B-28FA2CE50140}"/>
                </a:ext>
              </a:extLst>
            </p:cNvPr>
            <p:cNvSpPr/>
            <p:nvPr/>
          </p:nvSpPr>
          <p:spPr>
            <a:xfrm>
              <a:off x="9988298" y="3377456"/>
              <a:ext cx="57150" cy="57150"/>
            </a:xfrm>
            <a:custGeom>
              <a:avLst/>
              <a:gdLst>
                <a:gd name="connsiteX0" fmla="*/ 49530 w 57150"/>
                <a:gd name="connsiteY0" fmla="*/ 14288 h 57150"/>
                <a:gd name="connsiteX1" fmla="*/ 49530 w 57150"/>
                <a:gd name="connsiteY1" fmla="*/ 49530 h 57150"/>
                <a:gd name="connsiteX2" fmla="*/ 14288 w 57150"/>
                <a:gd name="connsiteY2" fmla="*/ 49530 h 57150"/>
                <a:gd name="connsiteX3" fmla="*/ 14288 w 57150"/>
                <a:gd name="connsiteY3" fmla="*/ 14288 h 57150"/>
                <a:gd name="connsiteX4" fmla="*/ 49530 w 57150"/>
                <a:gd name="connsiteY4" fmla="*/ 14288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49530" y="14288"/>
                  </a:moveTo>
                  <a:cubicBezTo>
                    <a:pt x="59055" y="23813"/>
                    <a:pt x="59055" y="40005"/>
                    <a:pt x="49530" y="49530"/>
                  </a:cubicBezTo>
                  <a:cubicBezTo>
                    <a:pt x="40005" y="59055"/>
                    <a:pt x="23813" y="59055"/>
                    <a:pt x="14288" y="49530"/>
                  </a:cubicBezTo>
                  <a:cubicBezTo>
                    <a:pt x="4763" y="40005"/>
                    <a:pt x="4763" y="23813"/>
                    <a:pt x="14288" y="14288"/>
                  </a:cubicBezTo>
                  <a:cubicBezTo>
                    <a:pt x="23813" y="4763"/>
                    <a:pt x="40005" y="4763"/>
                    <a:pt x="49530" y="142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4DD9EB92-6A05-4385-8012-7917A824D647}"/>
                </a:ext>
              </a:extLst>
            </p:cNvPr>
            <p:cNvSpPr/>
            <p:nvPr/>
          </p:nvSpPr>
          <p:spPr>
            <a:xfrm>
              <a:off x="10060688" y="3305066"/>
              <a:ext cx="57150" cy="57150"/>
            </a:xfrm>
            <a:custGeom>
              <a:avLst/>
              <a:gdLst>
                <a:gd name="connsiteX0" fmla="*/ 49530 w 57150"/>
                <a:gd name="connsiteY0" fmla="*/ 14288 h 57150"/>
                <a:gd name="connsiteX1" fmla="*/ 49530 w 57150"/>
                <a:gd name="connsiteY1" fmla="*/ 49530 h 57150"/>
                <a:gd name="connsiteX2" fmla="*/ 14288 w 57150"/>
                <a:gd name="connsiteY2" fmla="*/ 49530 h 57150"/>
                <a:gd name="connsiteX3" fmla="*/ 14288 w 57150"/>
                <a:gd name="connsiteY3" fmla="*/ 14288 h 57150"/>
                <a:gd name="connsiteX4" fmla="*/ 49530 w 57150"/>
                <a:gd name="connsiteY4" fmla="*/ 14288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49530" y="14288"/>
                  </a:moveTo>
                  <a:cubicBezTo>
                    <a:pt x="59055" y="23813"/>
                    <a:pt x="59055" y="40005"/>
                    <a:pt x="49530" y="49530"/>
                  </a:cubicBezTo>
                  <a:cubicBezTo>
                    <a:pt x="40005" y="59055"/>
                    <a:pt x="23813" y="59055"/>
                    <a:pt x="14288" y="49530"/>
                  </a:cubicBezTo>
                  <a:cubicBezTo>
                    <a:pt x="4763" y="40005"/>
                    <a:pt x="4763" y="23813"/>
                    <a:pt x="14288" y="14288"/>
                  </a:cubicBezTo>
                  <a:cubicBezTo>
                    <a:pt x="23813" y="4763"/>
                    <a:pt x="40005" y="4763"/>
                    <a:pt x="49530" y="142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E890146B-DC8B-4A2E-BC5A-4F6CB36A06F5}"/>
                </a:ext>
              </a:extLst>
            </p:cNvPr>
            <p:cNvSpPr/>
            <p:nvPr/>
          </p:nvSpPr>
          <p:spPr>
            <a:xfrm>
              <a:off x="10133078" y="3232676"/>
              <a:ext cx="57150" cy="57150"/>
            </a:xfrm>
            <a:custGeom>
              <a:avLst/>
              <a:gdLst>
                <a:gd name="connsiteX0" fmla="*/ 49530 w 57150"/>
                <a:gd name="connsiteY0" fmla="*/ 14288 h 57150"/>
                <a:gd name="connsiteX1" fmla="*/ 49530 w 57150"/>
                <a:gd name="connsiteY1" fmla="*/ 49530 h 57150"/>
                <a:gd name="connsiteX2" fmla="*/ 14288 w 57150"/>
                <a:gd name="connsiteY2" fmla="*/ 49530 h 57150"/>
                <a:gd name="connsiteX3" fmla="*/ 14288 w 57150"/>
                <a:gd name="connsiteY3" fmla="*/ 14288 h 57150"/>
                <a:gd name="connsiteX4" fmla="*/ 49530 w 57150"/>
                <a:gd name="connsiteY4" fmla="*/ 14288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49530" y="14288"/>
                  </a:moveTo>
                  <a:cubicBezTo>
                    <a:pt x="59055" y="23813"/>
                    <a:pt x="59055" y="40005"/>
                    <a:pt x="49530" y="49530"/>
                  </a:cubicBezTo>
                  <a:cubicBezTo>
                    <a:pt x="40005" y="59055"/>
                    <a:pt x="23813" y="59055"/>
                    <a:pt x="14288" y="49530"/>
                  </a:cubicBezTo>
                  <a:cubicBezTo>
                    <a:pt x="4763" y="40005"/>
                    <a:pt x="4763" y="23813"/>
                    <a:pt x="14288" y="14288"/>
                  </a:cubicBezTo>
                  <a:cubicBezTo>
                    <a:pt x="24765" y="4763"/>
                    <a:pt x="40005" y="4763"/>
                    <a:pt x="49530" y="142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E4CBA8FB-1DD2-444E-A489-FC112F5A7339}"/>
                </a:ext>
              </a:extLst>
            </p:cNvPr>
            <p:cNvSpPr/>
            <p:nvPr/>
          </p:nvSpPr>
          <p:spPr>
            <a:xfrm>
              <a:off x="10206420" y="3160286"/>
              <a:ext cx="57150" cy="57150"/>
            </a:xfrm>
            <a:custGeom>
              <a:avLst/>
              <a:gdLst>
                <a:gd name="connsiteX0" fmla="*/ 49530 w 57150"/>
                <a:gd name="connsiteY0" fmla="*/ 14288 h 57150"/>
                <a:gd name="connsiteX1" fmla="*/ 49530 w 57150"/>
                <a:gd name="connsiteY1" fmla="*/ 49530 h 57150"/>
                <a:gd name="connsiteX2" fmla="*/ 14288 w 57150"/>
                <a:gd name="connsiteY2" fmla="*/ 49530 h 57150"/>
                <a:gd name="connsiteX3" fmla="*/ 14288 w 57150"/>
                <a:gd name="connsiteY3" fmla="*/ 14288 h 57150"/>
                <a:gd name="connsiteX4" fmla="*/ 49530 w 57150"/>
                <a:gd name="connsiteY4" fmla="*/ 14288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49530" y="14288"/>
                  </a:moveTo>
                  <a:cubicBezTo>
                    <a:pt x="59055" y="23813"/>
                    <a:pt x="59055" y="40005"/>
                    <a:pt x="49530" y="49530"/>
                  </a:cubicBezTo>
                  <a:cubicBezTo>
                    <a:pt x="40005" y="59055"/>
                    <a:pt x="23813" y="59055"/>
                    <a:pt x="14288" y="49530"/>
                  </a:cubicBezTo>
                  <a:cubicBezTo>
                    <a:pt x="4763" y="40005"/>
                    <a:pt x="4763" y="23813"/>
                    <a:pt x="14288" y="14288"/>
                  </a:cubicBezTo>
                  <a:cubicBezTo>
                    <a:pt x="23813" y="4763"/>
                    <a:pt x="40005" y="4763"/>
                    <a:pt x="49530" y="142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A1B21CE2-E512-41A6-9F43-76D46788025F}"/>
                </a:ext>
              </a:extLst>
            </p:cNvPr>
            <p:cNvSpPr/>
            <p:nvPr/>
          </p:nvSpPr>
          <p:spPr>
            <a:xfrm>
              <a:off x="10278811" y="3088134"/>
              <a:ext cx="57150" cy="57150"/>
            </a:xfrm>
            <a:custGeom>
              <a:avLst/>
              <a:gdLst>
                <a:gd name="connsiteX0" fmla="*/ 49530 w 57150"/>
                <a:gd name="connsiteY0" fmla="*/ 15002 h 57150"/>
                <a:gd name="connsiteX1" fmla="*/ 49530 w 57150"/>
                <a:gd name="connsiteY1" fmla="*/ 50244 h 57150"/>
                <a:gd name="connsiteX2" fmla="*/ 14288 w 57150"/>
                <a:gd name="connsiteY2" fmla="*/ 50244 h 57150"/>
                <a:gd name="connsiteX3" fmla="*/ 14288 w 57150"/>
                <a:gd name="connsiteY3" fmla="*/ 15002 h 57150"/>
                <a:gd name="connsiteX4" fmla="*/ 49530 w 57150"/>
                <a:gd name="connsiteY4" fmla="*/ 15002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49530" y="15002"/>
                  </a:moveTo>
                  <a:cubicBezTo>
                    <a:pt x="59055" y="24527"/>
                    <a:pt x="59055" y="40719"/>
                    <a:pt x="49530" y="50244"/>
                  </a:cubicBezTo>
                  <a:cubicBezTo>
                    <a:pt x="40005" y="59769"/>
                    <a:pt x="23813" y="59769"/>
                    <a:pt x="14288" y="50244"/>
                  </a:cubicBezTo>
                  <a:cubicBezTo>
                    <a:pt x="4763" y="40719"/>
                    <a:pt x="4763" y="24527"/>
                    <a:pt x="14288" y="15002"/>
                  </a:cubicBezTo>
                  <a:cubicBezTo>
                    <a:pt x="23813" y="4524"/>
                    <a:pt x="40005" y="4524"/>
                    <a:pt x="49530" y="1500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7A6C7433-C0F0-4222-A7E3-2A48B5A1FD95}"/>
                </a:ext>
              </a:extLst>
            </p:cNvPr>
            <p:cNvSpPr/>
            <p:nvPr/>
          </p:nvSpPr>
          <p:spPr>
            <a:xfrm>
              <a:off x="10351200" y="3015744"/>
              <a:ext cx="57150" cy="57150"/>
            </a:xfrm>
            <a:custGeom>
              <a:avLst/>
              <a:gdLst>
                <a:gd name="connsiteX0" fmla="*/ 49530 w 57150"/>
                <a:gd name="connsiteY0" fmla="*/ 15002 h 57150"/>
                <a:gd name="connsiteX1" fmla="*/ 49530 w 57150"/>
                <a:gd name="connsiteY1" fmla="*/ 50244 h 57150"/>
                <a:gd name="connsiteX2" fmla="*/ 14288 w 57150"/>
                <a:gd name="connsiteY2" fmla="*/ 50244 h 57150"/>
                <a:gd name="connsiteX3" fmla="*/ 14288 w 57150"/>
                <a:gd name="connsiteY3" fmla="*/ 15002 h 57150"/>
                <a:gd name="connsiteX4" fmla="*/ 49530 w 57150"/>
                <a:gd name="connsiteY4" fmla="*/ 15002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49530" y="15002"/>
                  </a:moveTo>
                  <a:cubicBezTo>
                    <a:pt x="59055" y="24527"/>
                    <a:pt x="59055" y="40719"/>
                    <a:pt x="49530" y="50244"/>
                  </a:cubicBezTo>
                  <a:cubicBezTo>
                    <a:pt x="40005" y="59769"/>
                    <a:pt x="23813" y="59769"/>
                    <a:pt x="14288" y="50244"/>
                  </a:cubicBezTo>
                  <a:cubicBezTo>
                    <a:pt x="4763" y="40719"/>
                    <a:pt x="4763" y="24527"/>
                    <a:pt x="14288" y="15002"/>
                  </a:cubicBezTo>
                  <a:cubicBezTo>
                    <a:pt x="24765" y="4524"/>
                    <a:pt x="40005" y="4524"/>
                    <a:pt x="49530" y="1500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387C9F97-60B6-4EDA-83DB-3FE00E52E58F}"/>
                </a:ext>
              </a:extLst>
            </p:cNvPr>
            <p:cNvSpPr/>
            <p:nvPr/>
          </p:nvSpPr>
          <p:spPr>
            <a:xfrm>
              <a:off x="10424543" y="2943354"/>
              <a:ext cx="57150" cy="57150"/>
            </a:xfrm>
            <a:custGeom>
              <a:avLst/>
              <a:gdLst>
                <a:gd name="connsiteX0" fmla="*/ 49530 w 57150"/>
                <a:gd name="connsiteY0" fmla="*/ 15002 h 57150"/>
                <a:gd name="connsiteX1" fmla="*/ 49530 w 57150"/>
                <a:gd name="connsiteY1" fmla="*/ 50244 h 57150"/>
                <a:gd name="connsiteX2" fmla="*/ 14288 w 57150"/>
                <a:gd name="connsiteY2" fmla="*/ 50244 h 57150"/>
                <a:gd name="connsiteX3" fmla="*/ 14288 w 57150"/>
                <a:gd name="connsiteY3" fmla="*/ 15002 h 57150"/>
                <a:gd name="connsiteX4" fmla="*/ 49530 w 57150"/>
                <a:gd name="connsiteY4" fmla="*/ 15002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49530" y="15002"/>
                  </a:moveTo>
                  <a:cubicBezTo>
                    <a:pt x="59055" y="24527"/>
                    <a:pt x="59055" y="40719"/>
                    <a:pt x="49530" y="50244"/>
                  </a:cubicBezTo>
                  <a:cubicBezTo>
                    <a:pt x="40005" y="59769"/>
                    <a:pt x="23813" y="59769"/>
                    <a:pt x="14288" y="50244"/>
                  </a:cubicBezTo>
                  <a:cubicBezTo>
                    <a:pt x="4763" y="40719"/>
                    <a:pt x="4763" y="24527"/>
                    <a:pt x="14288" y="15002"/>
                  </a:cubicBezTo>
                  <a:cubicBezTo>
                    <a:pt x="23813" y="4524"/>
                    <a:pt x="39052" y="4524"/>
                    <a:pt x="49530" y="1500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44F16AE2-7451-475A-9505-2E8C0DACB58D}"/>
                </a:ext>
              </a:extLst>
            </p:cNvPr>
            <p:cNvSpPr/>
            <p:nvPr/>
          </p:nvSpPr>
          <p:spPr>
            <a:xfrm>
              <a:off x="10496933" y="2870964"/>
              <a:ext cx="57150" cy="57150"/>
            </a:xfrm>
            <a:custGeom>
              <a:avLst/>
              <a:gdLst>
                <a:gd name="connsiteX0" fmla="*/ 49530 w 57150"/>
                <a:gd name="connsiteY0" fmla="*/ 15002 h 57150"/>
                <a:gd name="connsiteX1" fmla="*/ 49530 w 57150"/>
                <a:gd name="connsiteY1" fmla="*/ 50244 h 57150"/>
                <a:gd name="connsiteX2" fmla="*/ 14288 w 57150"/>
                <a:gd name="connsiteY2" fmla="*/ 50244 h 57150"/>
                <a:gd name="connsiteX3" fmla="*/ 14288 w 57150"/>
                <a:gd name="connsiteY3" fmla="*/ 15002 h 57150"/>
                <a:gd name="connsiteX4" fmla="*/ 49530 w 57150"/>
                <a:gd name="connsiteY4" fmla="*/ 15002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49530" y="15002"/>
                  </a:moveTo>
                  <a:cubicBezTo>
                    <a:pt x="59055" y="24527"/>
                    <a:pt x="59055" y="40719"/>
                    <a:pt x="49530" y="50244"/>
                  </a:cubicBezTo>
                  <a:cubicBezTo>
                    <a:pt x="40005" y="59769"/>
                    <a:pt x="23813" y="59769"/>
                    <a:pt x="14288" y="50244"/>
                  </a:cubicBezTo>
                  <a:cubicBezTo>
                    <a:pt x="4763" y="40719"/>
                    <a:pt x="4763" y="24527"/>
                    <a:pt x="14288" y="15002"/>
                  </a:cubicBezTo>
                  <a:cubicBezTo>
                    <a:pt x="23813" y="4524"/>
                    <a:pt x="40005" y="4524"/>
                    <a:pt x="49530" y="1500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DFFC64C3-E9BD-4649-8F6D-A06137D7E280}"/>
                </a:ext>
              </a:extLst>
            </p:cNvPr>
            <p:cNvSpPr/>
            <p:nvPr/>
          </p:nvSpPr>
          <p:spPr>
            <a:xfrm>
              <a:off x="9847328" y="3672017"/>
              <a:ext cx="57150" cy="57150"/>
            </a:xfrm>
            <a:custGeom>
              <a:avLst/>
              <a:gdLst>
                <a:gd name="connsiteX0" fmla="*/ 49530 w 57150"/>
                <a:gd name="connsiteY0" fmla="*/ 15002 h 57150"/>
                <a:gd name="connsiteX1" fmla="*/ 49530 w 57150"/>
                <a:gd name="connsiteY1" fmla="*/ 50244 h 57150"/>
                <a:gd name="connsiteX2" fmla="*/ 14287 w 57150"/>
                <a:gd name="connsiteY2" fmla="*/ 50244 h 57150"/>
                <a:gd name="connsiteX3" fmla="*/ 14287 w 57150"/>
                <a:gd name="connsiteY3" fmla="*/ 15002 h 57150"/>
                <a:gd name="connsiteX4" fmla="*/ 49530 w 57150"/>
                <a:gd name="connsiteY4" fmla="*/ 15002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49530" y="15002"/>
                  </a:moveTo>
                  <a:cubicBezTo>
                    <a:pt x="59055" y="24527"/>
                    <a:pt x="59055" y="40719"/>
                    <a:pt x="49530" y="50244"/>
                  </a:cubicBezTo>
                  <a:cubicBezTo>
                    <a:pt x="40005" y="59769"/>
                    <a:pt x="23812" y="59769"/>
                    <a:pt x="14287" y="50244"/>
                  </a:cubicBezTo>
                  <a:cubicBezTo>
                    <a:pt x="4763" y="40719"/>
                    <a:pt x="4763" y="24527"/>
                    <a:pt x="14287" y="15002"/>
                  </a:cubicBezTo>
                  <a:cubicBezTo>
                    <a:pt x="23812" y="4524"/>
                    <a:pt x="40005" y="4524"/>
                    <a:pt x="49530" y="1500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3350FA9F-2290-42B9-B343-08D658674582}"/>
                </a:ext>
              </a:extLst>
            </p:cNvPr>
            <p:cNvSpPr/>
            <p:nvPr/>
          </p:nvSpPr>
          <p:spPr>
            <a:xfrm>
              <a:off x="9919718" y="3599627"/>
              <a:ext cx="57150" cy="57150"/>
            </a:xfrm>
            <a:custGeom>
              <a:avLst/>
              <a:gdLst>
                <a:gd name="connsiteX0" fmla="*/ 49530 w 57150"/>
                <a:gd name="connsiteY0" fmla="*/ 15002 h 57150"/>
                <a:gd name="connsiteX1" fmla="*/ 49530 w 57150"/>
                <a:gd name="connsiteY1" fmla="*/ 50244 h 57150"/>
                <a:gd name="connsiteX2" fmla="*/ 14288 w 57150"/>
                <a:gd name="connsiteY2" fmla="*/ 50244 h 57150"/>
                <a:gd name="connsiteX3" fmla="*/ 14288 w 57150"/>
                <a:gd name="connsiteY3" fmla="*/ 15002 h 57150"/>
                <a:gd name="connsiteX4" fmla="*/ 49530 w 57150"/>
                <a:gd name="connsiteY4" fmla="*/ 15002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49530" y="15002"/>
                  </a:moveTo>
                  <a:cubicBezTo>
                    <a:pt x="59055" y="24527"/>
                    <a:pt x="59055" y="40719"/>
                    <a:pt x="49530" y="50244"/>
                  </a:cubicBezTo>
                  <a:cubicBezTo>
                    <a:pt x="40005" y="59769"/>
                    <a:pt x="23813" y="59769"/>
                    <a:pt x="14288" y="50244"/>
                  </a:cubicBezTo>
                  <a:cubicBezTo>
                    <a:pt x="4763" y="40719"/>
                    <a:pt x="4763" y="24527"/>
                    <a:pt x="14288" y="15002"/>
                  </a:cubicBezTo>
                  <a:cubicBezTo>
                    <a:pt x="23813" y="4524"/>
                    <a:pt x="40005" y="4524"/>
                    <a:pt x="49530" y="1500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4573CAAD-07E8-4899-88B1-F1C4A9A8AAC2}"/>
                </a:ext>
              </a:extLst>
            </p:cNvPr>
            <p:cNvSpPr/>
            <p:nvPr/>
          </p:nvSpPr>
          <p:spPr>
            <a:xfrm>
              <a:off x="9993061" y="3527237"/>
              <a:ext cx="57150" cy="57150"/>
            </a:xfrm>
            <a:custGeom>
              <a:avLst/>
              <a:gdLst>
                <a:gd name="connsiteX0" fmla="*/ 49530 w 57150"/>
                <a:gd name="connsiteY0" fmla="*/ 15002 h 57150"/>
                <a:gd name="connsiteX1" fmla="*/ 49530 w 57150"/>
                <a:gd name="connsiteY1" fmla="*/ 50244 h 57150"/>
                <a:gd name="connsiteX2" fmla="*/ 14288 w 57150"/>
                <a:gd name="connsiteY2" fmla="*/ 50244 h 57150"/>
                <a:gd name="connsiteX3" fmla="*/ 14288 w 57150"/>
                <a:gd name="connsiteY3" fmla="*/ 15002 h 57150"/>
                <a:gd name="connsiteX4" fmla="*/ 49530 w 57150"/>
                <a:gd name="connsiteY4" fmla="*/ 15002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49530" y="15002"/>
                  </a:moveTo>
                  <a:cubicBezTo>
                    <a:pt x="59055" y="24527"/>
                    <a:pt x="59055" y="40719"/>
                    <a:pt x="49530" y="50244"/>
                  </a:cubicBezTo>
                  <a:cubicBezTo>
                    <a:pt x="40005" y="59769"/>
                    <a:pt x="23813" y="59769"/>
                    <a:pt x="14288" y="50244"/>
                  </a:cubicBezTo>
                  <a:cubicBezTo>
                    <a:pt x="4763" y="40719"/>
                    <a:pt x="4763" y="24527"/>
                    <a:pt x="14288" y="15002"/>
                  </a:cubicBezTo>
                  <a:cubicBezTo>
                    <a:pt x="23813" y="4524"/>
                    <a:pt x="39052" y="4524"/>
                    <a:pt x="49530" y="1500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02AF3CE2-4BA3-47D0-801C-B08611D7A851}"/>
                </a:ext>
              </a:extLst>
            </p:cNvPr>
            <p:cNvSpPr/>
            <p:nvPr/>
          </p:nvSpPr>
          <p:spPr>
            <a:xfrm>
              <a:off x="10065450" y="3455200"/>
              <a:ext cx="57150" cy="57150"/>
            </a:xfrm>
            <a:custGeom>
              <a:avLst/>
              <a:gdLst>
                <a:gd name="connsiteX0" fmla="*/ 49530 w 57150"/>
                <a:gd name="connsiteY0" fmla="*/ 14649 h 57150"/>
                <a:gd name="connsiteX1" fmla="*/ 49530 w 57150"/>
                <a:gd name="connsiteY1" fmla="*/ 49891 h 57150"/>
                <a:gd name="connsiteX2" fmla="*/ 14288 w 57150"/>
                <a:gd name="connsiteY2" fmla="*/ 49891 h 57150"/>
                <a:gd name="connsiteX3" fmla="*/ 14288 w 57150"/>
                <a:gd name="connsiteY3" fmla="*/ 14649 h 57150"/>
                <a:gd name="connsiteX4" fmla="*/ 49530 w 57150"/>
                <a:gd name="connsiteY4" fmla="*/ 1464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49530" y="14649"/>
                  </a:moveTo>
                  <a:cubicBezTo>
                    <a:pt x="59055" y="24174"/>
                    <a:pt x="59055" y="40366"/>
                    <a:pt x="49530" y="49891"/>
                  </a:cubicBezTo>
                  <a:cubicBezTo>
                    <a:pt x="40005" y="59416"/>
                    <a:pt x="23813" y="59416"/>
                    <a:pt x="14288" y="49891"/>
                  </a:cubicBezTo>
                  <a:cubicBezTo>
                    <a:pt x="4763" y="40366"/>
                    <a:pt x="4763" y="24174"/>
                    <a:pt x="14288" y="14649"/>
                  </a:cubicBezTo>
                  <a:cubicBezTo>
                    <a:pt x="23813" y="4171"/>
                    <a:pt x="40005" y="5124"/>
                    <a:pt x="49530" y="146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059DE962-46E6-458E-904A-535116D53D30}"/>
                </a:ext>
              </a:extLst>
            </p:cNvPr>
            <p:cNvSpPr/>
            <p:nvPr/>
          </p:nvSpPr>
          <p:spPr>
            <a:xfrm>
              <a:off x="10137841" y="3383171"/>
              <a:ext cx="57150" cy="57150"/>
            </a:xfrm>
            <a:custGeom>
              <a:avLst/>
              <a:gdLst>
                <a:gd name="connsiteX0" fmla="*/ 49530 w 57150"/>
                <a:gd name="connsiteY0" fmla="*/ 14288 h 57150"/>
                <a:gd name="connsiteX1" fmla="*/ 49530 w 57150"/>
                <a:gd name="connsiteY1" fmla="*/ 49530 h 57150"/>
                <a:gd name="connsiteX2" fmla="*/ 14288 w 57150"/>
                <a:gd name="connsiteY2" fmla="*/ 49530 h 57150"/>
                <a:gd name="connsiteX3" fmla="*/ 14288 w 57150"/>
                <a:gd name="connsiteY3" fmla="*/ 14288 h 57150"/>
                <a:gd name="connsiteX4" fmla="*/ 49530 w 57150"/>
                <a:gd name="connsiteY4" fmla="*/ 14288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49530" y="14288"/>
                  </a:moveTo>
                  <a:cubicBezTo>
                    <a:pt x="59055" y="23813"/>
                    <a:pt x="59055" y="40005"/>
                    <a:pt x="49530" y="49530"/>
                  </a:cubicBezTo>
                  <a:cubicBezTo>
                    <a:pt x="40005" y="59055"/>
                    <a:pt x="23813" y="59055"/>
                    <a:pt x="14288" y="49530"/>
                  </a:cubicBezTo>
                  <a:cubicBezTo>
                    <a:pt x="4763" y="40005"/>
                    <a:pt x="4763" y="23813"/>
                    <a:pt x="14288" y="14288"/>
                  </a:cubicBezTo>
                  <a:cubicBezTo>
                    <a:pt x="23813" y="4763"/>
                    <a:pt x="40005" y="4763"/>
                    <a:pt x="49530" y="142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941BB57F-7A2B-4C5A-8C4B-36046EC2A2C5}"/>
                </a:ext>
              </a:extLst>
            </p:cNvPr>
            <p:cNvSpPr/>
            <p:nvPr/>
          </p:nvSpPr>
          <p:spPr>
            <a:xfrm>
              <a:off x="10211183" y="3310781"/>
              <a:ext cx="57150" cy="57150"/>
            </a:xfrm>
            <a:custGeom>
              <a:avLst/>
              <a:gdLst>
                <a:gd name="connsiteX0" fmla="*/ 49530 w 57150"/>
                <a:gd name="connsiteY0" fmla="*/ 14288 h 57150"/>
                <a:gd name="connsiteX1" fmla="*/ 49530 w 57150"/>
                <a:gd name="connsiteY1" fmla="*/ 49530 h 57150"/>
                <a:gd name="connsiteX2" fmla="*/ 14288 w 57150"/>
                <a:gd name="connsiteY2" fmla="*/ 49530 h 57150"/>
                <a:gd name="connsiteX3" fmla="*/ 14288 w 57150"/>
                <a:gd name="connsiteY3" fmla="*/ 14288 h 57150"/>
                <a:gd name="connsiteX4" fmla="*/ 49530 w 57150"/>
                <a:gd name="connsiteY4" fmla="*/ 14288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49530" y="14288"/>
                  </a:moveTo>
                  <a:cubicBezTo>
                    <a:pt x="59055" y="23813"/>
                    <a:pt x="59055" y="40005"/>
                    <a:pt x="49530" y="49530"/>
                  </a:cubicBezTo>
                  <a:cubicBezTo>
                    <a:pt x="40005" y="59055"/>
                    <a:pt x="23813" y="59055"/>
                    <a:pt x="14288" y="49530"/>
                  </a:cubicBezTo>
                  <a:cubicBezTo>
                    <a:pt x="4763" y="40005"/>
                    <a:pt x="4763" y="23813"/>
                    <a:pt x="14288" y="14288"/>
                  </a:cubicBezTo>
                  <a:cubicBezTo>
                    <a:pt x="23813" y="4763"/>
                    <a:pt x="39053" y="4763"/>
                    <a:pt x="49530" y="142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BC938223-E0F2-401D-B71E-588937DC1776}"/>
                </a:ext>
              </a:extLst>
            </p:cNvPr>
            <p:cNvSpPr/>
            <p:nvPr/>
          </p:nvSpPr>
          <p:spPr>
            <a:xfrm>
              <a:off x="10283573" y="3238391"/>
              <a:ext cx="57150" cy="57150"/>
            </a:xfrm>
            <a:custGeom>
              <a:avLst/>
              <a:gdLst>
                <a:gd name="connsiteX0" fmla="*/ 49530 w 57150"/>
                <a:gd name="connsiteY0" fmla="*/ 14288 h 57150"/>
                <a:gd name="connsiteX1" fmla="*/ 49530 w 57150"/>
                <a:gd name="connsiteY1" fmla="*/ 49530 h 57150"/>
                <a:gd name="connsiteX2" fmla="*/ 14288 w 57150"/>
                <a:gd name="connsiteY2" fmla="*/ 49530 h 57150"/>
                <a:gd name="connsiteX3" fmla="*/ 14288 w 57150"/>
                <a:gd name="connsiteY3" fmla="*/ 14288 h 57150"/>
                <a:gd name="connsiteX4" fmla="*/ 49530 w 57150"/>
                <a:gd name="connsiteY4" fmla="*/ 14288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49530" y="14288"/>
                  </a:moveTo>
                  <a:cubicBezTo>
                    <a:pt x="59055" y="23813"/>
                    <a:pt x="59055" y="40005"/>
                    <a:pt x="49530" y="49530"/>
                  </a:cubicBezTo>
                  <a:cubicBezTo>
                    <a:pt x="40005" y="59055"/>
                    <a:pt x="23813" y="59055"/>
                    <a:pt x="14288" y="49530"/>
                  </a:cubicBezTo>
                  <a:cubicBezTo>
                    <a:pt x="4763" y="40005"/>
                    <a:pt x="4763" y="23813"/>
                    <a:pt x="14288" y="14288"/>
                  </a:cubicBezTo>
                  <a:cubicBezTo>
                    <a:pt x="23813" y="4763"/>
                    <a:pt x="40005" y="4763"/>
                    <a:pt x="49530" y="142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2B66525E-E754-4B91-960B-A835889DF333}"/>
                </a:ext>
              </a:extLst>
            </p:cNvPr>
            <p:cNvSpPr/>
            <p:nvPr/>
          </p:nvSpPr>
          <p:spPr>
            <a:xfrm>
              <a:off x="10355963" y="3166001"/>
              <a:ext cx="57150" cy="57150"/>
            </a:xfrm>
            <a:custGeom>
              <a:avLst/>
              <a:gdLst>
                <a:gd name="connsiteX0" fmla="*/ 49530 w 57150"/>
                <a:gd name="connsiteY0" fmla="*/ 14288 h 57150"/>
                <a:gd name="connsiteX1" fmla="*/ 49530 w 57150"/>
                <a:gd name="connsiteY1" fmla="*/ 49530 h 57150"/>
                <a:gd name="connsiteX2" fmla="*/ 14288 w 57150"/>
                <a:gd name="connsiteY2" fmla="*/ 49530 h 57150"/>
                <a:gd name="connsiteX3" fmla="*/ 14288 w 57150"/>
                <a:gd name="connsiteY3" fmla="*/ 14288 h 57150"/>
                <a:gd name="connsiteX4" fmla="*/ 49530 w 57150"/>
                <a:gd name="connsiteY4" fmla="*/ 14288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49530" y="14288"/>
                  </a:moveTo>
                  <a:cubicBezTo>
                    <a:pt x="59055" y="23813"/>
                    <a:pt x="59055" y="40005"/>
                    <a:pt x="49530" y="49530"/>
                  </a:cubicBezTo>
                  <a:cubicBezTo>
                    <a:pt x="40005" y="59055"/>
                    <a:pt x="23813" y="59055"/>
                    <a:pt x="14288" y="49530"/>
                  </a:cubicBezTo>
                  <a:cubicBezTo>
                    <a:pt x="4763" y="40005"/>
                    <a:pt x="4763" y="23813"/>
                    <a:pt x="14288" y="14288"/>
                  </a:cubicBezTo>
                  <a:cubicBezTo>
                    <a:pt x="23813" y="4763"/>
                    <a:pt x="40005" y="4763"/>
                    <a:pt x="49530" y="142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F43A3C17-472B-403A-A03D-EEB98AB8D05A}"/>
                </a:ext>
              </a:extLst>
            </p:cNvPr>
            <p:cNvSpPr/>
            <p:nvPr/>
          </p:nvSpPr>
          <p:spPr>
            <a:xfrm>
              <a:off x="10428353" y="3093611"/>
              <a:ext cx="57150" cy="57150"/>
            </a:xfrm>
            <a:custGeom>
              <a:avLst/>
              <a:gdLst>
                <a:gd name="connsiteX0" fmla="*/ 49530 w 57150"/>
                <a:gd name="connsiteY0" fmla="*/ 14288 h 57150"/>
                <a:gd name="connsiteX1" fmla="*/ 49530 w 57150"/>
                <a:gd name="connsiteY1" fmla="*/ 49530 h 57150"/>
                <a:gd name="connsiteX2" fmla="*/ 14288 w 57150"/>
                <a:gd name="connsiteY2" fmla="*/ 49530 h 57150"/>
                <a:gd name="connsiteX3" fmla="*/ 14288 w 57150"/>
                <a:gd name="connsiteY3" fmla="*/ 14288 h 57150"/>
                <a:gd name="connsiteX4" fmla="*/ 49530 w 57150"/>
                <a:gd name="connsiteY4" fmla="*/ 14288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49530" y="14288"/>
                  </a:moveTo>
                  <a:cubicBezTo>
                    <a:pt x="59055" y="23813"/>
                    <a:pt x="59055" y="40005"/>
                    <a:pt x="49530" y="49530"/>
                  </a:cubicBezTo>
                  <a:cubicBezTo>
                    <a:pt x="40005" y="59055"/>
                    <a:pt x="23813" y="59055"/>
                    <a:pt x="14288" y="49530"/>
                  </a:cubicBezTo>
                  <a:cubicBezTo>
                    <a:pt x="4763" y="40005"/>
                    <a:pt x="4763" y="23813"/>
                    <a:pt x="14288" y="14288"/>
                  </a:cubicBezTo>
                  <a:cubicBezTo>
                    <a:pt x="24765" y="4763"/>
                    <a:pt x="40005" y="4763"/>
                    <a:pt x="49530" y="142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6278ED4A-92A4-421F-929E-213329AABF78}"/>
                </a:ext>
              </a:extLst>
            </p:cNvPr>
            <p:cNvSpPr/>
            <p:nvPr/>
          </p:nvSpPr>
          <p:spPr>
            <a:xfrm>
              <a:off x="10501695" y="3021221"/>
              <a:ext cx="57150" cy="57150"/>
            </a:xfrm>
            <a:custGeom>
              <a:avLst/>
              <a:gdLst>
                <a:gd name="connsiteX0" fmla="*/ 49530 w 57150"/>
                <a:gd name="connsiteY0" fmla="*/ 14288 h 57150"/>
                <a:gd name="connsiteX1" fmla="*/ 49530 w 57150"/>
                <a:gd name="connsiteY1" fmla="*/ 49530 h 57150"/>
                <a:gd name="connsiteX2" fmla="*/ 14288 w 57150"/>
                <a:gd name="connsiteY2" fmla="*/ 49530 h 57150"/>
                <a:gd name="connsiteX3" fmla="*/ 14288 w 57150"/>
                <a:gd name="connsiteY3" fmla="*/ 14288 h 57150"/>
                <a:gd name="connsiteX4" fmla="*/ 49530 w 57150"/>
                <a:gd name="connsiteY4" fmla="*/ 14288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49530" y="14288"/>
                  </a:moveTo>
                  <a:cubicBezTo>
                    <a:pt x="59055" y="23813"/>
                    <a:pt x="59055" y="40005"/>
                    <a:pt x="49530" y="49530"/>
                  </a:cubicBezTo>
                  <a:cubicBezTo>
                    <a:pt x="40005" y="59055"/>
                    <a:pt x="23813" y="59055"/>
                    <a:pt x="14288" y="49530"/>
                  </a:cubicBezTo>
                  <a:cubicBezTo>
                    <a:pt x="4763" y="40005"/>
                    <a:pt x="4763" y="23813"/>
                    <a:pt x="14288" y="14288"/>
                  </a:cubicBezTo>
                  <a:cubicBezTo>
                    <a:pt x="23813" y="4763"/>
                    <a:pt x="40005" y="4763"/>
                    <a:pt x="49530" y="142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80862146-C260-4533-85B0-BF7FB7644C51}"/>
                </a:ext>
              </a:extLst>
            </p:cNvPr>
            <p:cNvSpPr/>
            <p:nvPr/>
          </p:nvSpPr>
          <p:spPr>
            <a:xfrm>
              <a:off x="9924481" y="3749883"/>
              <a:ext cx="57150" cy="57150"/>
            </a:xfrm>
            <a:custGeom>
              <a:avLst/>
              <a:gdLst>
                <a:gd name="connsiteX0" fmla="*/ 49530 w 57150"/>
                <a:gd name="connsiteY0" fmla="*/ 14288 h 57150"/>
                <a:gd name="connsiteX1" fmla="*/ 49530 w 57150"/>
                <a:gd name="connsiteY1" fmla="*/ 49530 h 57150"/>
                <a:gd name="connsiteX2" fmla="*/ 14288 w 57150"/>
                <a:gd name="connsiteY2" fmla="*/ 49530 h 57150"/>
                <a:gd name="connsiteX3" fmla="*/ 14288 w 57150"/>
                <a:gd name="connsiteY3" fmla="*/ 14288 h 57150"/>
                <a:gd name="connsiteX4" fmla="*/ 49530 w 57150"/>
                <a:gd name="connsiteY4" fmla="*/ 14288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49530" y="14288"/>
                  </a:moveTo>
                  <a:cubicBezTo>
                    <a:pt x="59055" y="23813"/>
                    <a:pt x="59055" y="40005"/>
                    <a:pt x="49530" y="49530"/>
                  </a:cubicBezTo>
                  <a:cubicBezTo>
                    <a:pt x="40005" y="59055"/>
                    <a:pt x="23813" y="59055"/>
                    <a:pt x="14288" y="49530"/>
                  </a:cubicBezTo>
                  <a:cubicBezTo>
                    <a:pt x="4763" y="40005"/>
                    <a:pt x="4763" y="23813"/>
                    <a:pt x="14288" y="14288"/>
                  </a:cubicBezTo>
                  <a:cubicBezTo>
                    <a:pt x="23813" y="4763"/>
                    <a:pt x="40005" y="4763"/>
                    <a:pt x="49530" y="142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B7FF30BC-D2FB-49A3-952A-595438F160DB}"/>
                </a:ext>
              </a:extLst>
            </p:cNvPr>
            <p:cNvSpPr/>
            <p:nvPr/>
          </p:nvSpPr>
          <p:spPr>
            <a:xfrm>
              <a:off x="9996871" y="3677494"/>
              <a:ext cx="57150" cy="57150"/>
            </a:xfrm>
            <a:custGeom>
              <a:avLst/>
              <a:gdLst>
                <a:gd name="connsiteX0" fmla="*/ 49530 w 57150"/>
                <a:gd name="connsiteY0" fmla="*/ 14288 h 57150"/>
                <a:gd name="connsiteX1" fmla="*/ 49530 w 57150"/>
                <a:gd name="connsiteY1" fmla="*/ 49530 h 57150"/>
                <a:gd name="connsiteX2" fmla="*/ 14288 w 57150"/>
                <a:gd name="connsiteY2" fmla="*/ 49530 h 57150"/>
                <a:gd name="connsiteX3" fmla="*/ 14288 w 57150"/>
                <a:gd name="connsiteY3" fmla="*/ 14288 h 57150"/>
                <a:gd name="connsiteX4" fmla="*/ 49530 w 57150"/>
                <a:gd name="connsiteY4" fmla="*/ 14288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49530" y="14288"/>
                  </a:moveTo>
                  <a:cubicBezTo>
                    <a:pt x="59055" y="23813"/>
                    <a:pt x="59055" y="40005"/>
                    <a:pt x="49530" y="49530"/>
                  </a:cubicBezTo>
                  <a:cubicBezTo>
                    <a:pt x="40005" y="59055"/>
                    <a:pt x="23813" y="59055"/>
                    <a:pt x="14288" y="49530"/>
                  </a:cubicBezTo>
                  <a:cubicBezTo>
                    <a:pt x="4763" y="40005"/>
                    <a:pt x="4763" y="23813"/>
                    <a:pt x="14288" y="14288"/>
                  </a:cubicBezTo>
                  <a:cubicBezTo>
                    <a:pt x="24765" y="4763"/>
                    <a:pt x="40005" y="4763"/>
                    <a:pt x="49530" y="142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100633E6-3A6B-4E51-9294-BBDD13079D00}"/>
                </a:ext>
              </a:extLst>
            </p:cNvPr>
            <p:cNvSpPr/>
            <p:nvPr/>
          </p:nvSpPr>
          <p:spPr>
            <a:xfrm>
              <a:off x="10070213" y="3605104"/>
              <a:ext cx="57150" cy="57150"/>
            </a:xfrm>
            <a:custGeom>
              <a:avLst/>
              <a:gdLst>
                <a:gd name="connsiteX0" fmla="*/ 49530 w 57150"/>
                <a:gd name="connsiteY0" fmla="*/ 14288 h 57150"/>
                <a:gd name="connsiteX1" fmla="*/ 49530 w 57150"/>
                <a:gd name="connsiteY1" fmla="*/ 49530 h 57150"/>
                <a:gd name="connsiteX2" fmla="*/ 14288 w 57150"/>
                <a:gd name="connsiteY2" fmla="*/ 49530 h 57150"/>
                <a:gd name="connsiteX3" fmla="*/ 14288 w 57150"/>
                <a:gd name="connsiteY3" fmla="*/ 14288 h 57150"/>
                <a:gd name="connsiteX4" fmla="*/ 49530 w 57150"/>
                <a:gd name="connsiteY4" fmla="*/ 14288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49530" y="14288"/>
                  </a:moveTo>
                  <a:cubicBezTo>
                    <a:pt x="59055" y="23813"/>
                    <a:pt x="59055" y="40005"/>
                    <a:pt x="49530" y="49530"/>
                  </a:cubicBezTo>
                  <a:cubicBezTo>
                    <a:pt x="40005" y="59055"/>
                    <a:pt x="23813" y="59055"/>
                    <a:pt x="14288" y="49530"/>
                  </a:cubicBezTo>
                  <a:cubicBezTo>
                    <a:pt x="4763" y="40005"/>
                    <a:pt x="4763" y="23813"/>
                    <a:pt x="14288" y="14288"/>
                  </a:cubicBezTo>
                  <a:cubicBezTo>
                    <a:pt x="23813" y="4763"/>
                    <a:pt x="39053" y="4763"/>
                    <a:pt x="49530" y="142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440F4932-64C2-456E-8AB2-EFC9A74681C3}"/>
                </a:ext>
              </a:extLst>
            </p:cNvPr>
            <p:cNvSpPr/>
            <p:nvPr/>
          </p:nvSpPr>
          <p:spPr>
            <a:xfrm>
              <a:off x="10142603" y="3532714"/>
              <a:ext cx="57150" cy="57150"/>
            </a:xfrm>
            <a:custGeom>
              <a:avLst/>
              <a:gdLst>
                <a:gd name="connsiteX0" fmla="*/ 49530 w 57150"/>
                <a:gd name="connsiteY0" fmla="*/ 14288 h 57150"/>
                <a:gd name="connsiteX1" fmla="*/ 49530 w 57150"/>
                <a:gd name="connsiteY1" fmla="*/ 49530 h 57150"/>
                <a:gd name="connsiteX2" fmla="*/ 14288 w 57150"/>
                <a:gd name="connsiteY2" fmla="*/ 49530 h 57150"/>
                <a:gd name="connsiteX3" fmla="*/ 14288 w 57150"/>
                <a:gd name="connsiteY3" fmla="*/ 14288 h 57150"/>
                <a:gd name="connsiteX4" fmla="*/ 49530 w 57150"/>
                <a:gd name="connsiteY4" fmla="*/ 14288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49530" y="14288"/>
                  </a:moveTo>
                  <a:cubicBezTo>
                    <a:pt x="59055" y="23813"/>
                    <a:pt x="59055" y="40005"/>
                    <a:pt x="49530" y="49530"/>
                  </a:cubicBezTo>
                  <a:cubicBezTo>
                    <a:pt x="40005" y="59055"/>
                    <a:pt x="23813" y="59055"/>
                    <a:pt x="14288" y="49530"/>
                  </a:cubicBezTo>
                  <a:cubicBezTo>
                    <a:pt x="4763" y="40005"/>
                    <a:pt x="4763" y="23813"/>
                    <a:pt x="14288" y="14288"/>
                  </a:cubicBezTo>
                  <a:cubicBezTo>
                    <a:pt x="23813" y="4763"/>
                    <a:pt x="40005" y="4763"/>
                    <a:pt x="49530" y="142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39F4DFCE-356C-4DFA-96DE-DAF01480BD43}"/>
                </a:ext>
              </a:extLst>
            </p:cNvPr>
            <p:cNvSpPr/>
            <p:nvPr/>
          </p:nvSpPr>
          <p:spPr>
            <a:xfrm>
              <a:off x="10214993" y="3460323"/>
              <a:ext cx="57150" cy="57150"/>
            </a:xfrm>
            <a:custGeom>
              <a:avLst/>
              <a:gdLst>
                <a:gd name="connsiteX0" fmla="*/ 49530 w 57150"/>
                <a:gd name="connsiteY0" fmla="*/ 14288 h 57150"/>
                <a:gd name="connsiteX1" fmla="*/ 49530 w 57150"/>
                <a:gd name="connsiteY1" fmla="*/ 49530 h 57150"/>
                <a:gd name="connsiteX2" fmla="*/ 14288 w 57150"/>
                <a:gd name="connsiteY2" fmla="*/ 49530 h 57150"/>
                <a:gd name="connsiteX3" fmla="*/ 14288 w 57150"/>
                <a:gd name="connsiteY3" fmla="*/ 14288 h 57150"/>
                <a:gd name="connsiteX4" fmla="*/ 49530 w 57150"/>
                <a:gd name="connsiteY4" fmla="*/ 14288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49530" y="14288"/>
                  </a:moveTo>
                  <a:cubicBezTo>
                    <a:pt x="59055" y="23813"/>
                    <a:pt x="59055" y="40005"/>
                    <a:pt x="49530" y="49530"/>
                  </a:cubicBezTo>
                  <a:cubicBezTo>
                    <a:pt x="40005" y="59055"/>
                    <a:pt x="23813" y="59055"/>
                    <a:pt x="14288" y="49530"/>
                  </a:cubicBezTo>
                  <a:cubicBezTo>
                    <a:pt x="4763" y="40005"/>
                    <a:pt x="4763" y="23813"/>
                    <a:pt x="14288" y="14288"/>
                  </a:cubicBezTo>
                  <a:cubicBezTo>
                    <a:pt x="23813" y="4763"/>
                    <a:pt x="40005" y="4763"/>
                    <a:pt x="49530" y="142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839D1CE1-9DCF-4693-B7D8-866CA54B0099}"/>
                </a:ext>
              </a:extLst>
            </p:cNvPr>
            <p:cNvSpPr/>
            <p:nvPr/>
          </p:nvSpPr>
          <p:spPr>
            <a:xfrm>
              <a:off x="10288336" y="3387933"/>
              <a:ext cx="57150" cy="57150"/>
            </a:xfrm>
            <a:custGeom>
              <a:avLst/>
              <a:gdLst>
                <a:gd name="connsiteX0" fmla="*/ 49530 w 57150"/>
                <a:gd name="connsiteY0" fmla="*/ 14288 h 57150"/>
                <a:gd name="connsiteX1" fmla="*/ 49530 w 57150"/>
                <a:gd name="connsiteY1" fmla="*/ 49530 h 57150"/>
                <a:gd name="connsiteX2" fmla="*/ 14288 w 57150"/>
                <a:gd name="connsiteY2" fmla="*/ 49530 h 57150"/>
                <a:gd name="connsiteX3" fmla="*/ 14288 w 57150"/>
                <a:gd name="connsiteY3" fmla="*/ 14288 h 57150"/>
                <a:gd name="connsiteX4" fmla="*/ 49530 w 57150"/>
                <a:gd name="connsiteY4" fmla="*/ 14288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49530" y="14288"/>
                  </a:moveTo>
                  <a:cubicBezTo>
                    <a:pt x="59055" y="23813"/>
                    <a:pt x="59055" y="40005"/>
                    <a:pt x="49530" y="49530"/>
                  </a:cubicBezTo>
                  <a:cubicBezTo>
                    <a:pt x="40005" y="59055"/>
                    <a:pt x="23813" y="59055"/>
                    <a:pt x="14288" y="49530"/>
                  </a:cubicBezTo>
                  <a:cubicBezTo>
                    <a:pt x="4763" y="40005"/>
                    <a:pt x="4763" y="23813"/>
                    <a:pt x="14288" y="14288"/>
                  </a:cubicBezTo>
                  <a:cubicBezTo>
                    <a:pt x="23813" y="4763"/>
                    <a:pt x="39052" y="4763"/>
                    <a:pt x="49530" y="142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EC334488-8F37-4C6F-8E56-1ABB8613C7F6}"/>
                </a:ext>
              </a:extLst>
            </p:cNvPr>
            <p:cNvSpPr/>
            <p:nvPr/>
          </p:nvSpPr>
          <p:spPr>
            <a:xfrm>
              <a:off x="10360725" y="3315544"/>
              <a:ext cx="57150" cy="57150"/>
            </a:xfrm>
            <a:custGeom>
              <a:avLst/>
              <a:gdLst>
                <a:gd name="connsiteX0" fmla="*/ 49530 w 57150"/>
                <a:gd name="connsiteY0" fmla="*/ 14288 h 57150"/>
                <a:gd name="connsiteX1" fmla="*/ 49530 w 57150"/>
                <a:gd name="connsiteY1" fmla="*/ 49530 h 57150"/>
                <a:gd name="connsiteX2" fmla="*/ 14288 w 57150"/>
                <a:gd name="connsiteY2" fmla="*/ 49530 h 57150"/>
                <a:gd name="connsiteX3" fmla="*/ 14288 w 57150"/>
                <a:gd name="connsiteY3" fmla="*/ 14288 h 57150"/>
                <a:gd name="connsiteX4" fmla="*/ 49530 w 57150"/>
                <a:gd name="connsiteY4" fmla="*/ 14288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49530" y="14288"/>
                  </a:moveTo>
                  <a:cubicBezTo>
                    <a:pt x="59055" y="23813"/>
                    <a:pt x="59055" y="40005"/>
                    <a:pt x="49530" y="49530"/>
                  </a:cubicBezTo>
                  <a:cubicBezTo>
                    <a:pt x="40005" y="59055"/>
                    <a:pt x="23813" y="59055"/>
                    <a:pt x="14288" y="49530"/>
                  </a:cubicBezTo>
                  <a:cubicBezTo>
                    <a:pt x="4763" y="40005"/>
                    <a:pt x="4763" y="23813"/>
                    <a:pt x="14288" y="14288"/>
                  </a:cubicBezTo>
                  <a:cubicBezTo>
                    <a:pt x="23813" y="4763"/>
                    <a:pt x="40005" y="4763"/>
                    <a:pt x="49530" y="142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CB27A6D1-56A5-4F73-A964-83902BC41070}"/>
                </a:ext>
              </a:extLst>
            </p:cNvPr>
            <p:cNvSpPr/>
            <p:nvPr/>
          </p:nvSpPr>
          <p:spPr>
            <a:xfrm>
              <a:off x="10433116" y="3243392"/>
              <a:ext cx="57150" cy="57150"/>
            </a:xfrm>
            <a:custGeom>
              <a:avLst/>
              <a:gdLst>
                <a:gd name="connsiteX0" fmla="*/ 49530 w 57150"/>
                <a:gd name="connsiteY0" fmla="*/ 15002 h 57150"/>
                <a:gd name="connsiteX1" fmla="*/ 49530 w 57150"/>
                <a:gd name="connsiteY1" fmla="*/ 50244 h 57150"/>
                <a:gd name="connsiteX2" fmla="*/ 14288 w 57150"/>
                <a:gd name="connsiteY2" fmla="*/ 50244 h 57150"/>
                <a:gd name="connsiteX3" fmla="*/ 14288 w 57150"/>
                <a:gd name="connsiteY3" fmla="*/ 15002 h 57150"/>
                <a:gd name="connsiteX4" fmla="*/ 49530 w 57150"/>
                <a:gd name="connsiteY4" fmla="*/ 15002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49530" y="15002"/>
                  </a:moveTo>
                  <a:cubicBezTo>
                    <a:pt x="59055" y="24527"/>
                    <a:pt x="59055" y="40719"/>
                    <a:pt x="49530" y="50244"/>
                  </a:cubicBezTo>
                  <a:cubicBezTo>
                    <a:pt x="40005" y="59769"/>
                    <a:pt x="23813" y="59769"/>
                    <a:pt x="14288" y="50244"/>
                  </a:cubicBezTo>
                  <a:cubicBezTo>
                    <a:pt x="4763" y="40719"/>
                    <a:pt x="4763" y="24527"/>
                    <a:pt x="14288" y="15002"/>
                  </a:cubicBezTo>
                  <a:cubicBezTo>
                    <a:pt x="23813" y="4524"/>
                    <a:pt x="40005" y="4524"/>
                    <a:pt x="49530" y="1500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674CEA42-C02E-497C-BF31-6D96B7134827}"/>
                </a:ext>
              </a:extLst>
            </p:cNvPr>
            <p:cNvSpPr/>
            <p:nvPr/>
          </p:nvSpPr>
          <p:spPr>
            <a:xfrm>
              <a:off x="10506458" y="3171002"/>
              <a:ext cx="57150" cy="57150"/>
            </a:xfrm>
            <a:custGeom>
              <a:avLst/>
              <a:gdLst>
                <a:gd name="connsiteX0" fmla="*/ 49530 w 57150"/>
                <a:gd name="connsiteY0" fmla="*/ 15002 h 57150"/>
                <a:gd name="connsiteX1" fmla="*/ 49530 w 57150"/>
                <a:gd name="connsiteY1" fmla="*/ 50244 h 57150"/>
                <a:gd name="connsiteX2" fmla="*/ 14288 w 57150"/>
                <a:gd name="connsiteY2" fmla="*/ 50244 h 57150"/>
                <a:gd name="connsiteX3" fmla="*/ 14288 w 57150"/>
                <a:gd name="connsiteY3" fmla="*/ 15002 h 57150"/>
                <a:gd name="connsiteX4" fmla="*/ 49530 w 57150"/>
                <a:gd name="connsiteY4" fmla="*/ 15002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49530" y="15002"/>
                  </a:moveTo>
                  <a:cubicBezTo>
                    <a:pt x="59055" y="24527"/>
                    <a:pt x="59055" y="40719"/>
                    <a:pt x="49530" y="50244"/>
                  </a:cubicBezTo>
                  <a:cubicBezTo>
                    <a:pt x="40005" y="59769"/>
                    <a:pt x="23813" y="59769"/>
                    <a:pt x="14288" y="50244"/>
                  </a:cubicBezTo>
                  <a:cubicBezTo>
                    <a:pt x="4763" y="40719"/>
                    <a:pt x="4763" y="24527"/>
                    <a:pt x="14288" y="15002"/>
                  </a:cubicBezTo>
                  <a:cubicBezTo>
                    <a:pt x="23813" y="4524"/>
                    <a:pt x="39052" y="4524"/>
                    <a:pt x="49530" y="1500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06E9A2AF-9FBC-4131-9508-B4BBC060EED3}"/>
                </a:ext>
              </a:extLst>
            </p:cNvPr>
            <p:cNvSpPr/>
            <p:nvPr/>
          </p:nvSpPr>
          <p:spPr>
            <a:xfrm>
              <a:off x="10001633" y="3827274"/>
              <a:ext cx="57150" cy="57150"/>
            </a:xfrm>
            <a:custGeom>
              <a:avLst/>
              <a:gdLst>
                <a:gd name="connsiteX0" fmla="*/ 49530 w 57150"/>
                <a:gd name="connsiteY0" fmla="*/ 15002 h 57150"/>
                <a:gd name="connsiteX1" fmla="*/ 49530 w 57150"/>
                <a:gd name="connsiteY1" fmla="*/ 50244 h 57150"/>
                <a:gd name="connsiteX2" fmla="*/ 14288 w 57150"/>
                <a:gd name="connsiteY2" fmla="*/ 50244 h 57150"/>
                <a:gd name="connsiteX3" fmla="*/ 14288 w 57150"/>
                <a:gd name="connsiteY3" fmla="*/ 15002 h 57150"/>
                <a:gd name="connsiteX4" fmla="*/ 49530 w 57150"/>
                <a:gd name="connsiteY4" fmla="*/ 15002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49530" y="15002"/>
                  </a:moveTo>
                  <a:cubicBezTo>
                    <a:pt x="59055" y="24527"/>
                    <a:pt x="59055" y="40719"/>
                    <a:pt x="49530" y="50244"/>
                  </a:cubicBezTo>
                  <a:cubicBezTo>
                    <a:pt x="40005" y="59769"/>
                    <a:pt x="23813" y="59769"/>
                    <a:pt x="14288" y="50244"/>
                  </a:cubicBezTo>
                  <a:cubicBezTo>
                    <a:pt x="4763" y="40719"/>
                    <a:pt x="4763" y="24527"/>
                    <a:pt x="14288" y="15002"/>
                  </a:cubicBezTo>
                  <a:cubicBezTo>
                    <a:pt x="23813" y="4524"/>
                    <a:pt x="40005" y="4524"/>
                    <a:pt x="49530" y="1500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BC3C4A72-DCF8-47E2-B3BA-005FE241D289}"/>
                </a:ext>
              </a:extLst>
            </p:cNvPr>
            <p:cNvSpPr/>
            <p:nvPr/>
          </p:nvSpPr>
          <p:spPr>
            <a:xfrm>
              <a:off x="10074023" y="3754884"/>
              <a:ext cx="57150" cy="57150"/>
            </a:xfrm>
            <a:custGeom>
              <a:avLst/>
              <a:gdLst>
                <a:gd name="connsiteX0" fmla="*/ 49530 w 57150"/>
                <a:gd name="connsiteY0" fmla="*/ 15002 h 57150"/>
                <a:gd name="connsiteX1" fmla="*/ 49530 w 57150"/>
                <a:gd name="connsiteY1" fmla="*/ 50244 h 57150"/>
                <a:gd name="connsiteX2" fmla="*/ 14288 w 57150"/>
                <a:gd name="connsiteY2" fmla="*/ 50244 h 57150"/>
                <a:gd name="connsiteX3" fmla="*/ 14288 w 57150"/>
                <a:gd name="connsiteY3" fmla="*/ 15002 h 57150"/>
                <a:gd name="connsiteX4" fmla="*/ 49530 w 57150"/>
                <a:gd name="connsiteY4" fmla="*/ 15002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49530" y="15002"/>
                  </a:moveTo>
                  <a:cubicBezTo>
                    <a:pt x="59055" y="24527"/>
                    <a:pt x="59055" y="40719"/>
                    <a:pt x="49530" y="50244"/>
                  </a:cubicBezTo>
                  <a:cubicBezTo>
                    <a:pt x="40005" y="59769"/>
                    <a:pt x="23813" y="59769"/>
                    <a:pt x="14288" y="50244"/>
                  </a:cubicBezTo>
                  <a:cubicBezTo>
                    <a:pt x="4763" y="40719"/>
                    <a:pt x="4763" y="24527"/>
                    <a:pt x="14288" y="15002"/>
                  </a:cubicBezTo>
                  <a:cubicBezTo>
                    <a:pt x="24765" y="4524"/>
                    <a:pt x="40005" y="4524"/>
                    <a:pt x="49530" y="1500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49D1F9CB-F81C-4199-AE2E-C1A1E9569BF8}"/>
                </a:ext>
              </a:extLst>
            </p:cNvPr>
            <p:cNvSpPr/>
            <p:nvPr/>
          </p:nvSpPr>
          <p:spPr>
            <a:xfrm>
              <a:off x="10147366" y="3682494"/>
              <a:ext cx="57150" cy="57150"/>
            </a:xfrm>
            <a:custGeom>
              <a:avLst/>
              <a:gdLst>
                <a:gd name="connsiteX0" fmla="*/ 49530 w 57150"/>
                <a:gd name="connsiteY0" fmla="*/ 15002 h 57150"/>
                <a:gd name="connsiteX1" fmla="*/ 49530 w 57150"/>
                <a:gd name="connsiteY1" fmla="*/ 50244 h 57150"/>
                <a:gd name="connsiteX2" fmla="*/ 14288 w 57150"/>
                <a:gd name="connsiteY2" fmla="*/ 50244 h 57150"/>
                <a:gd name="connsiteX3" fmla="*/ 14288 w 57150"/>
                <a:gd name="connsiteY3" fmla="*/ 15002 h 57150"/>
                <a:gd name="connsiteX4" fmla="*/ 49530 w 57150"/>
                <a:gd name="connsiteY4" fmla="*/ 15002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49530" y="15002"/>
                  </a:moveTo>
                  <a:cubicBezTo>
                    <a:pt x="59055" y="24527"/>
                    <a:pt x="59055" y="40719"/>
                    <a:pt x="49530" y="50244"/>
                  </a:cubicBezTo>
                  <a:cubicBezTo>
                    <a:pt x="40005" y="59769"/>
                    <a:pt x="23813" y="59769"/>
                    <a:pt x="14288" y="50244"/>
                  </a:cubicBezTo>
                  <a:cubicBezTo>
                    <a:pt x="4763" y="40719"/>
                    <a:pt x="4763" y="24527"/>
                    <a:pt x="14288" y="15002"/>
                  </a:cubicBezTo>
                  <a:cubicBezTo>
                    <a:pt x="23813" y="4524"/>
                    <a:pt x="40005" y="4524"/>
                    <a:pt x="49530" y="1500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F031B965-1FB5-419D-A511-6A2DD4826B0D}"/>
                </a:ext>
              </a:extLst>
            </p:cNvPr>
            <p:cNvSpPr/>
            <p:nvPr/>
          </p:nvSpPr>
          <p:spPr>
            <a:xfrm>
              <a:off x="10219756" y="3610457"/>
              <a:ext cx="57150" cy="57150"/>
            </a:xfrm>
            <a:custGeom>
              <a:avLst/>
              <a:gdLst>
                <a:gd name="connsiteX0" fmla="*/ 49530 w 57150"/>
                <a:gd name="connsiteY0" fmla="*/ 14649 h 57150"/>
                <a:gd name="connsiteX1" fmla="*/ 49530 w 57150"/>
                <a:gd name="connsiteY1" fmla="*/ 49891 h 57150"/>
                <a:gd name="connsiteX2" fmla="*/ 14288 w 57150"/>
                <a:gd name="connsiteY2" fmla="*/ 49891 h 57150"/>
                <a:gd name="connsiteX3" fmla="*/ 14288 w 57150"/>
                <a:gd name="connsiteY3" fmla="*/ 14649 h 57150"/>
                <a:gd name="connsiteX4" fmla="*/ 49530 w 57150"/>
                <a:gd name="connsiteY4" fmla="*/ 1464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49530" y="14649"/>
                  </a:moveTo>
                  <a:cubicBezTo>
                    <a:pt x="59055" y="24174"/>
                    <a:pt x="59055" y="40366"/>
                    <a:pt x="49530" y="49891"/>
                  </a:cubicBezTo>
                  <a:cubicBezTo>
                    <a:pt x="40005" y="59416"/>
                    <a:pt x="23813" y="59416"/>
                    <a:pt x="14288" y="49891"/>
                  </a:cubicBezTo>
                  <a:cubicBezTo>
                    <a:pt x="4763" y="40366"/>
                    <a:pt x="4763" y="24174"/>
                    <a:pt x="14288" y="14649"/>
                  </a:cubicBezTo>
                  <a:cubicBezTo>
                    <a:pt x="23813" y="4171"/>
                    <a:pt x="40005" y="5124"/>
                    <a:pt x="49530" y="146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C347B314-C69C-43F8-8649-CDE12C579E8D}"/>
                </a:ext>
              </a:extLst>
            </p:cNvPr>
            <p:cNvSpPr/>
            <p:nvPr/>
          </p:nvSpPr>
          <p:spPr>
            <a:xfrm>
              <a:off x="10292145" y="3538429"/>
              <a:ext cx="57150" cy="57150"/>
            </a:xfrm>
            <a:custGeom>
              <a:avLst/>
              <a:gdLst>
                <a:gd name="connsiteX0" fmla="*/ 49530 w 57150"/>
                <a:gd name="connsiteY0" fmla="*/ 14288 h 57150"/>
                <a:gd name="connsiteX1" fmla="*/ 49530 w 57150"/>
                <a:gd name="connsiteY1" fmla="*/ 49530 h 57150"/>
                <a:gd name="connsiteX2" fmla="*/ 14288 w 57150"/>
                <a:gd name="connsiteY2" fmla="*/ 49530 h 57150"/>
                <a:gd name="connsiteX3" fmla="*/ 14288 w 57150"/>
                <a:gd name="connsiteY3" fmla="*/ 14288 h 57150"/>
                <a:gd name="connsiteX4" fmla="*/ 49530 w 57150"/>
                <a:gd name="connsiteY4" fmla="*/ 14288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49530" y="14288"/>
                  </a:moveTo>
                  <a:cubicBezTo>
                    <a:pt x="59055" y="23813"/>
                    <a:pt x="59055" y="40005"/>
                    <a:pt x="49530" y="49530"/>
                  </a:cubicBezTo>
                  <a:cubicBezTo>
                    <a:pt x="40005" y="59055"/>
                    <a:pt x="23813" y="59055"/>
                    <a:pt x="14288" y="49530"/>
                  </a:cubicBezTo>
                  <a:cubicBezTo>
                    <a:pt x="4763" y="40005"/>
                    <a:pt x="4763" y="23813"/>
                    <a:pt x="14288" y="14288"/>
                  </a:cubicBezTo>
                  <a:cubicBezTo>
                    <a:pt x="24765" y="4763"/>
                    <a:pt x="40005" y="4763"/>
                    <a:pt x="49530" y="142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596DE891-99C7-4853-8030-B85BB513398E}"/>
                </a:ext>
              </a:extLst>
            </p:cNvPr>
            <p:cNvSpPr/>
            <p:nvPr/>
          </p:nvSpPr>
          <p:spPr>
            <a:xfrm>
              <a:off x="10365488" y="3466039"/>
              <a:ext cx="57150" cy="57150"/>
            </a:xfrm>
            <a:custGeom>
              <a:avLst/>
              <a:gdLst>
                <a:gd name="connsiteX0" fmla="*/ 49530 w 57150"/>
                <a:gd name="connsiteY0" fmla="*/ 14288 h 57150"/>
                <a:gd name="connsiteX1" fmla="*/ 49530 w 57150"/>
                <a:gd name="connsiteY1" fmla="*/ 49530 h 57150"/>
                <a:gd name="connsiteX2" fmla="*/ 14288 w 57150"/>
                <a:gd name="connsiteY2" fmla="*/ 49530 h 57150"/>
                <a:gd name="connsiteX3" fmla="*/ 14288 w 57150"/>
                <a:gd name="connsiteY3" fmla="*/ 14288 h 57150"/>
                <a:gd name="connsiteX4" fmla="*/ 49530 w 57150"/>
                <a:gd name="connsiteY4" fmla="*/ 14288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49530" y="14288"/>
                  </a:moveTo>
                  <a:cubicBezTo>
                    <a:pt x="59055" y="23813"/>
                    <a:pt x="59055" y="40005"/>
                    <a:pt x="49530" y="49530"/>
                  </a:cubicBezTo>
                  <a:cubicBezTo>
                    <a:pt x="40005" y="59055"/>
                    <a:pt x="23813" y="59055"/>
                    <a:pt x="14288" y="49530"/>
                  </a:cubicBezTo>
                  <a:cubicBezTo>
                    <a:pt x="4763" y="40005"/>
                    <a:pt x="4763" y="23813"/>
                    <a:pt x="14288" y="14288"/>
                  </a:cubicBezTo>
                  <a:cubicBezTo>
                    <a:pt x="23813" y="4763"/>
                    <a:pt x="40005" y="4763"/>
                    <a:pt x="49530" y="142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D720EAB2-B579-45FB-8CDE-D6E1E9E55E86}"/>
                </a:ext>
              </a:extLst>
            </p:cNvPr>
            <p:cNvSpPr/>
            <p:nvPr/>
          </p:nvSpPr>
          <p:spPr>
            <a:xfrm>
              <a:off x="10437878" y="3393649"/>
              <a:ext cx="57150" cy="57150"/>
            </a:xfrm>
            <a:custGeom>
              <a:avLst/>
              <a:gdLst>
                <a:gd name="connsiteX0" fmla="*/ 49530 w 57150"/>
                <a:gd name="connsiteY0" fmla="*/ 14288 h 57150"/>
                <a:gd name="connsiteX1" fmla="*/ 49530 w 57150"/>
                <a:gd name="connsiteY1" fmla="*/ 49530 h 57150"/>
                <a:gd name="connsiteX2" fmla="*/ 14288 w 57150"/>
                <a:gd name="connsiteY2" fmla="*/ 49530 h 57150"/>
                <a:gd name="connsiteX3" fmla="*/ 14288 w 57150"/>
                <a:gd name="connsiteY3" fmla="*/ 14288 h 57150"/>
                <a:gd name="connsiteX4" fmla="*/ 49530 w 57150"/>
                <a:gd name="connsiteY4" fmla="*/ 14288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49530" y="14288"/>
                  </a:moveTo>
                  <a:cubicBezTo>
                    <a:pt x="59055" y="23812"/>
                    <a:pt x="59055" y="40005"/>
                    <a:pt x="49530" y="49530"/>
                  </a:cubicBezTo>
                  <a:cubicBezTo>
                    <a:pt x="40005" y="59055"/>
                    <a:pt x="23813" y="59055"/>
                    <a:pt x="14288" y="49530"/>
                  </a:cubicBezTo>
                  <a:cubicBezTo>
                    <a:pt x="4763" y="40005"/>
                    <a:pt x="4763" y="23812"/>
                    <a:pt x="14288" y="14288"/>
                  </a:cubicBezTo>
                  <a:cubicBezTo>
                    <a:pt x="23813" y="4763"/>
                    <a:pt x="40005" y="4763"/>
                    <a:pt x="49530" y="142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5FB212A5-3E6A-4F50-969F-909796E33B72}"/>
                </a:ext>
              </a:extLst>
            </p:cNvPr>
            <p:cNvSpPr/>
            <p:nvPr/>
          </p:nvSpPr>
          <p:spPr>
            <a:xfrm>
              <a:off x="10510268" y="3321258"/>
              <a:ext cx="57150" cy="57150"/>
            </a:xfrm>
            <a:custGeom>
              <a:avLst/>
              <a:gdLst>
                <a:gd name="connsiteX0" fmla="*/ 49530 w 57150"/>
                <a:gd name="connsiteY0" fmla="*/ 14288 h 57150"/>
                <a:gd name="connsiteX1" fmla="*/ 49530 w 57150"/>
                <a:gd name="connsiteY1" fmla="*/ 49530 h 57150"/>
                <a:gd name="connsiteX2" fmla="*/ 14288 w 57150"/>
                <a:gd name="connsiteY2" fmla="*/ 49530 h 57150"/>
                <a:gd name="connsiteX3" fmla="*/ 14288 w 57150"/>
                <a:gd name="connsiteY3" fmla="*/ 14288 h 57150"/>
                <a:gd name="connsiteX4" fmla="*/ 49530 w 57150"/>
                <a:gd name="connsiteY4" fmla="*/ 14288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49530" y="14288"/>
                  </a:moveTo>
                  <a:cubicBezTo>
                    <a:pt x="59055" y="23813"/>
                    <a:pt x="59055" y="40005"/>
                    <a:pt x="49530" y="49530"/>
                  </a:cubicBezTo>
                  <a:cubicBezTo>
                    <a:pt x="40005" y="59055"/>
                    <a:pt x="23813" y="59055"/>
                    <a:pt x="14288" y="49530"/>
                  </a:cubicBezTo>
                  <a:cubicBezTo>
                    <a:pt x="4763" y="40005"/>
                    <a:pt x="4763" y="23813"/>
                    <a:pt x="14288" y="14288"/>
                  </a:cubicBezTo>
                  <a:cubicBezTo>
                    <a:pt x="24765" y="4763"/>
                    <a:pt x="40005" y="4763"/>
                    <a:pt x="49530" y="142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A833A708-F19C-497C-8D56-B4D8F8D8D4BE}"/>
                </a:ext>
              </a:extLst>
            </p:cNvPr>
            <p:cNvSpPr/>
            <p:nvPr/>
          </p:nvSpPr>
          <p:spPr>
            <a:xfrm>
              <a:off x="10078786" y="3905141"/>
              <a:ext cx="57150" cy="57150"/>
            </a:xfrm>
            <a:custGeom>
              <a:avLst/>
              <a:gdLst>
                <a:gd name="connsiteX0" fmla="*/ 49530 w 57150"/>
                <a:gd name="connsiteY0" fmla="*/ 14288 h 57150"/>
                <a:gd name="connsiteX1" fmla="*/ 49530 w 57150"/>
                <a:gd name="connsiteY1" fmla="*/ 49530 h 57150"/>
                <a:gd name="connsiteX2" fmla="*/ 14288 w 57150"/>
                <a:gd name="connsiteY2" fmla="*/ 49530 h 57150"/>
                <a:gd name="connsiteX3" fmla="*/ 14288 w 57150"/>
                <a:gd name="connsiteY3" fmla="*/ 14288 h 57150"/>
                <a:gd name="connsiteX4" fmla="*/ 49530 w 57150"/>
                <a:gd name="connsiteY4" fmla="*/ 14288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49530" y="14288"/>
                  </a:moveTo>
                  <a:cubicBezTo>
                    <a:pt x="59055" y="23813"/>
                    <a:pt x="59055" y="40005"/>
                    <a:pt x="49530" y="49530"/>
                  </a:cubicBezTo>
                  <a:cubicBezTo>
                    <a:pt x="40005" y="59055"/>
                    <a:pt x="23813" y="59055"/>
                    <a:pt x="14288" y="49530"/>
                  </a:cubicBezTo>
                  <a:cubicBezTo>
                    <a:pt x="4763" y="40005"/>
                    <a:pt x="4763" y="23813"/>
                    <a:pt x="14288" y="14288"/>
                  </a:cubicBezTo>
                  <a:cubicBezTo>
                    <a:pt x="23813" y="4763"/>
                    <a:pt x="40005" y="4763"/>
                    <a:pt x="49530" y="142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E70CFD02-75A5-4890-B518-35EABAC44FBF}"/>
                </a:ext>
              </a:extLst>
            </p:cNvPr>
            <p:cNvSpPr/>
            <p:nvPr/>
          </p:nvSpPr>
          <p:spPr>
            <a:xfrm>
              <a:off x="10152128" y="3832751"/>
              <a:ext cx="57150" cy="57150"/>
            </a:xfrm>
            <a:custGeom>
              <a:avLst/>
              <a:gdLst>
                <a:gd name="connsiteX0" fmla="*/ 49530 w 57150"/>
                <a:gd name="connsiteY0" fmla="*/ 14288 h 57150"/>
                <a:gd name="connsiteX1" fmla="*/ 49530 w 57150"/>
                <a:gd name="connsiteY1" fmla="*/ 49530 h 57150"/>
                <a:gd name="connsiteX2" fmla="*/ 14288 w 57150"/>
                <a:gd name="connsiteY2" fmla="*/ 49530 h 57150"/>
                <a:gd name="connsiteX3" fmla="*/ 14288 w 57150"/>
                <a:gd name="connsiteY3" fmla="*/ 14288 h 57150"/>
                <a:gd name="connsiteX4" fmla="*/ 49530 w 57150"/>
                <a:gd name="connsiteY4" fmla="*/ 14288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49530" y="14288"/>
                  </a:moveTo>
                  <a:cubicBezTo>
                    <a:pt x="59055" y="23813"/>
                    <a:pt x="59055" y="40005"/>
                    <a:pt x="49530" y="49530"/>
                  </a:cubicBezTo>
                  <a:cubicBezTo>
                    <a:pt x="40005" y="59055"/>
                    <a:pt x="23813" y="59055"/>
                    <a:pt x="14288" y="49530"/>
                  </a:cubicBezTo>
                  <a:cubicBezTo>
                    <a:pt x="4763" y="40005"/>
                    <a:pt x="4763" y="23813"/>
                    <a:pt x="14288" y="14288"/>
                  </a:cubicBezTo>
                  <a:cubicBezTo>
                    <a:pt x="23813" y="4763"/>
                    <a:pt x="39052" y="4763"/>
                    <a:pt x="49530" y="142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9E4E6DED-E415-4598-AD18-33020BEB99EA}"/>
                </a:ext>
              </a:extLst>
            </p:cNvPr>
            <p:cNvSpPr/>
            <p:nvPr/>
          </p:nvSpPr>
          <p:spPr>
            <a:xfrm>
              <a:off x="10224518" y="3760361"/>
              <a:ext cx="57150" cy="57150"/>
            </a:xfrm>
            <a:custGeom>
              <a:avLst/>
              <a:gdLst>
                <a:gd name="connsiteX0" fmla="*/ 49530 w 57150"/>
                <a:gd name="connsiteY0" fmla="*/ 14288 h 57150"/>
                <a:gd name="connsiteX1" fmla="*/ 49530 w 57150"/>
                <a:gd name="connsiteY1" fmla="*/ 49530 h 57150"/>
                <a:gd name="connsiteX2" fmla="*/ 14288 w 57150"/>
                <a:gd name="connsiteY2" fmla="*/ 49530 h 57150"/>
                <a:gd name="connsiteX3" fmla="*/ 14288 w 57150"/>
                <a:gd name="connsiteY3" fmla="*/ 14288 h 57150"/>
                <a:gd name="connsiteX4" fmla="*/ 49530 w 57150"/>
                <a:gd name="connsiteY4" fmla="*/ 14288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49530" y="14288"/>
                  </a:moveTo>
                  <a:cubicBezTo>
                    <a:pt x="59055" y="23813"/>
                    <a:pt x="59055" y="40005"/>
                    <a:pt x="49530" y="49530"/>
                  </a:cubicBezTo>
                  <a:cubicBezTo>
                    <a:pt x="40005" y="59055"/>
                    <a:pt x="23813" y="59055"/>
                    <a:pt x="14288" y="49530"/>
                  </a:cubicBezTo>
                  <a:cubicBezTo>
                    <a:pt x="4763" y="40005"/>
                    <a:pt x="4763" y="23813"/>
                    <a:pt x="14288" y="14288"/>
                  </a:cubicBezTo>
                  <a:cubicBezTo>
                    <a:pt x="23813" y="4763"/>
                    <a:pt x="40005" y="4763"/>
                    <a:pt x="49530" y="142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2B7B54E6-6933-488E-91B9-6A0AAA8FA226}"/>
                </a:ext>
              </a:extLst>
            </p:cNvPr>
            <p:cNvSpPr/>
            <p:nvPr/>
          </p:nvSpPr>
          <p:spPr>
            <a:xfrm>
              <a:off x="10296908" y="3687971"/>
              <a:ext cx="57150" cy="57150"/>
            </a:xfrm>
            <a:custGeom>
              <a:avLst/>
              <a:gdLst>
                <a:gd name="connsiteX0" fmla="*/ 49530 w 57150"/>
                <a:gd name="connsiteY0" fmla="*/ 14288 h 57150"/>
                <a:gd name="connsiteX1" fmla="*/ 49530 w 57150"/>
                <a:gd name="connsiteY1" fmla="*/ 49530 h 57150"/>
                <a:gd name="connsiteX2" fmla="*/ 14288 w 57150"/>
                <a:gd name="connsiteY2" fmla="*/ 49530 h 57150"/>
                <a:gd name="connsiteX3" fmla="*/ 14288 w 57150"/>
                <a:gd name="connsiteY3" fmla="*/ 14288 h 57150"/>
                <a:gd name="connsiteX4" fmla="*/ 49530 w 57150"/>
                <a:gd name="connsiteY4" fmla="*/ 14288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49530" y="14288"/>
                  </a:moveTo>
                  <a:cubicBezTo>
                    <a:pt x="59055" y="23813"/>
                    <a:pt x="59055" y="40005"/>
                    <a:pt x="49530" y="49530"/>
                  </a:cubicBezTo>
                  <a:cubicBezTo>
                    <a:pt x="40005" y="59055"/>
                    <a:pt x="23813" y="59055"/>
                    <a:pt x="14288" y="49530"/>
                  </a:cubicBezTo>
                  <a:cubicBezTo>
                    <a:pt x="4763" y="40005"/>
                    <a:pt x="4763" y="23813"/>
                    <a:pt x="14288" y="14288"/>
                  </a:cubicBezTo>
                  <a:cubicBezTo>
                    <a:pt x="23813" y="4763"/>
                    <a:pt x="40005" y="4763"/>
                    <a:pt x="49530" y="142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F4DE0C82-DED5-4531-A226-6A349F9FE01F}"/>
                </a:ext>
              </a:extLst>
            </p:cNvPr>
            <p:cNvSpPr/>
            <p:nvPr/>
          </p:nvSpPr>
          <p:spPr>
            <a:xfrm>
              <a:off x="10370250" y="3615581"/>
              <a:ext cx="57150" cy="57150"/>
            </a:xfrm>
            <a:custGeom>
              <a:avLst/>
              <a:gdLst>
                <a:gd name="connsiteX0" fmla="*/ 49530 w 57150"/>
                <a:gd name="connsiteY0" fmla="*/ 14288 h 57150"/>
                <a:gd name="connsiteX1" fmla="*/ 49530 w 57150"/>
                <a:gd name="connsiteY1" fmla="*/ 49530 h 57150"/>
                <a:gd name="connsiteX2" fmla="*/ 14288 w 57150"/>
                <a:gd name="connsiteY2" fmla="*/ 49530 h 57150"/>
                <a:gd name="connsiteX3" fmla="*/ 14288 w 57150"/>
                <a:gd name="connsiteY3" fmla="*/ 14288 h 57150"/>
                <a:gd name="connsiteX4" fmla="*/ 49530 w 57150"/>
                <a:gd name="connsiteY4" fmla="*/ 14288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49530" y="14288"/>
                  </a:moveTo>
                  <a:cubicBezTo>
                    <a:pt x="59055" y="23813"/>
                    <a:pt x="59055" y="40005"/>
                    <a:pt x="49530" y="49530"/>
                  </a:cubicBezTo>
                  <a:cubicBezTo>
                    <a:pt x="40005" y="59055"/>
                    <a:pt x="23813" y="59055"/>
                    <a:pt x="14288" y="49530"/>
                  </a:cubicBezTo>
                  <a:cubicBezTo>
                    <a:pt x="4763" y="40005"/>
                    <a:pt x="4763" y="23813"/>
                    <a:pt x="14288" y="14288"/>
                  </a:cubicBezTo>
                  <a:cubicBezTo>
                    <a:pt x="23813" y="4763"/>
                    <a:pt x="39053" y="4763"/>
                    <a:pt x="49530" y="142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E23A2795-B039-401F-93ED-1C7CE461E4D2}"/>
                </a:ext>
              </a:extLst>
            </p:cNvPr>
            <p:cNvSpPr/>
            <p:nvPr/>
          </p:nvSpPr>
          <p:spPr>
            <a:xfrm>
              <a:off x="10442641" y="3543191"/>
              <a:ext cx="57150" cy="57150"/>
            </a:xfrm>
            <a:custGeom>
              <a:avLst/>
              <a:gdLst>
                <a:gd name="connsiteX0" fmla="*/ 49530 w 57150"/>
                <a:gd name="connsiteY0" fmla="*/ 14288 h 57150"/>
                <a:gd name="connsiteX1" fmla="*/ 49530 w 57150"/>
                <a:gd name="connsiteY1" fmla="*/ 49530 h 57150"/>
                <a:gd name="connsiteX2" fmla="*/ 14288 w 57150"/>
                <a:gd name="connsiteY2" fmla="*/ 49530 h 57150"/>
                <a:gd name="connsiteX3" fmla="*/ 14288 w 57150"/>
                <a:gd name="connsiteY3" fmla="*/ 14288 h 57150"/>
                <a:gd name="connsiteX4" fmla="*/ 49530 w 57150"/>
                <a:gd name="connsiteY4" fmla="*/ 14288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49530" y="14288"/>
                  </a:moveTo>
                  <a:cubicBezTo>
                    <a:pt x="59055" y="23813"/>
                    <a:pt x="59055" y="40005"/>
                    <a:pt x="49530" y="49530"/>
                  </a:cubicBezTo>
                  <a:cubicBezTo>
                    <a:pt x="40005" y="59055"/>
                    <a:pt x="23813" y="59055"/>
                    <a:pt x="14288" y="49530"/>
                  </a:cubicBezTo>
                  <a:cubicBezTo>
                    <a:pt x="4763" y="40005"/>
                    <a:pt x="4763" y="23813"/>
                    <a:pt x="14288" y="14288"/>
                  </a:cubicBezTo>
                  <a:cubicBezTo>
                    <a:pt x="23813" y="4763"/>
                    <a:pt x="40005" y="4763"/>
                    <a:pt x="49530" y="142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94A8494F-D68F-480B-A1F0-01970CD32E23}"/>
                </a:ext>
              </a:extLst>
            </p:cNvPr>
            <p:cNvSpPr/>
            <p:nvPr/>
          </p:nvSpPr>
          <p:spPr>
            <a:xfrm>
              <a:off x="10515031" y="3470801"/>
              <a:ext cx="57150" cy="57150"/>
            </a:xfrm>
            <a:custGeom>
              <a:avLst/>
              <a:gdLst>
                <a:gd name="connsiteX0" fmla="*/ 49530 w 57150"/>
                <a:gd name="connsiteY0" fmla="*/ 14288 h 57150"/>
                <a:gd name="connsiteX1" fmla="*/ 49530 w 57150"/>
                <a:gd name="connsiteY1" fmla="*/ 49530 h 57150"/>
                <a:gd name="connsiteX2" fmla="*/ 14288 w 57150"/>
                <a:gd name="connsiteY2" fmla="*/ 49530 h 57150"/>
                <a:gd name="connsiteX3" fmla="*/ 14288 w 57150"/>
                <a:gd name="connsiteY3" fmla="*/ 14288 h 57150"/>
                <a:gd name="connsiteX4" fmla="*/ 49530 w 57150"/>
                <a:gd name="connsiteY4" fmla="*/ 14288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49530" y="14288"/>
                  </a:moveTo>
                  <a:cubicBezTo>
                    <a:pt x="59055" y="23813"/>
                    <a:pt x="59055" y="40005"/>
                    <a:pt x="49530" y="49530"/>
                  </a:cubicBezTo>
                  <a:cubicBezTo>
                    <a:pt x="40005" y="59055"/>
                    <a:pt x="23813" y="59055"/>
                    <a:pt x="14288" y="49530"/>
                  </a:cubicBezTo>
                  <a:cubicBezTo>
                    <a:pt x="4763" y="40005"/>
                    <a:pt x="4763" y="23813"/>
                    <a:pt x="14288" y="14288"/>
                  </a:cubicBezTo>
                  <a:cubicBezTo>
                    <a:pt x="23813" y="4763"/>
                    <a:pt x="40005" y="4763"/>
                    <a:pt x="49530" y="142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DFB16D3F-55DC-4D4B-8083-B3737800032E}"/>
                </a:ext>
              </a:extLst>
            </p:cNvPr>
            <p:cNvSpPr/>
            <p:nvPr/>
          </p:nvSpPr>
          <p:spPr>
            <a:xfrm>
              <a:off x="10155938" y="3982532"/>
              <a:ext cx="57150" cy="57150"/>
            </a:xfrm>
            <a:custGeom>
              <a:avLst/>
              <a:gdLst>
                <a:gd name="connsiteX0" fmla="*/ 49530 w 57150"/>
                <a:gd name="connsiteY0" fmla="*/ 15002 h 57150"/>
                <a:gd name="connsiteX1" fmla="*/ 49530 w 57150"/>
                <a:gd name="connsiteY1" fmla="*/ 50244 h 57150"/>
                <a:gd name="connsiteX2" fmla="*/ 14288 w 57150"/>
                <a:gd name="connsiteY2" fmla="*/ 50244 h 57150"/>
                <a:gd name="connsiteX3" fmla="*/ 14288 w 57150"/>
                <a:gd name="connsiteY3" fmla="*/ 15002 h 57150"/>
                <a:gd name="connsiteX4" fmla="*/ 49530 w 57150"/>
                <a:gd name="connsiteY4" fmla="*/ 15002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49530" y="15002"/>
                  </a:moveTo>
                  <a:cubicBezTo>
                    <a:pt x="59055" y="24527"/>
                    <a:pt x="59055" y="40719"/>
                    <a:pt x="49530" y="50244"/>
                  </a:cubicBezTo>
                  <a:cubicBezTo>
                    <a:pt x="40005" y="59769"/>
                    <a:pt x="23813" y="59769"/>
                    <a:pt x="14288" y="50244"/>
                  </a:cubicBezTo>
                  <a:cubicBezTo>
                    <a:pt x="4763" y="40719"/>
                    <a:pt x="4763" y="24527"/>
                    <a:pt x="14288" y="15002"/>
                  </a:cubicBezTo>
                  <a:cubicBezTo>
                    <a:pt x="24765" y="4524"/>
                    <a:pt x="40005" y="4524"/>
                    <a:pt x="49530" y="1500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C8309FEF-FBF6-4BE9-BD1F-FD7E8D0B1543}"/>
                </a:ext>
              </a:extLst>
            </p:cNvPr>
            <p:cNvSpPr/>
            <p:nvPr/>
          </p:nvSpPr>
          <p:spPr>
            <a:xfrm>
              <a:off x="10229281" y="3910142"/>
              <a:ext cx="57150" cy="57150"/>
            </a:xfrm>
            <a:custGeom>
              <a:avLst/>
              <a:gdLst>
                <a:gd name="connsiteX0" fmla="*/ 49530 w 57150"/>
                <a:gd name="connsiteY0" fmla="*/ 15002 h 57150"/>
                <a:gd name="connsiteX1" fmla="*/ 49530 w 57150"/>
                <a:gd name="connsiteY1" fmla="*/ 50244 h 57150"/>
                <a:gd name="connsiteX2" fmla="*/ 14288 w 57150"/>
                <a:gd name="connsiteY2" fmla="*/ 50244 h 57150"/>
                <a:gd name="connsiteX3" fmla="*/ 14288 w 57150"/>
                <a:gd name="connsiteY3" fmla="*/ 15002 h 57150"/>
                <a:gd name="connsiteX4" fmla="*/ 49530 w 57150"/>
                <a:gd name="connsiteY4" fmla="*/ 15002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49530" y="15002"/>
                  </a:moveTo>
                  <a:cubicBezTo>
                    <a:pt x="59055" y="24527"/>
                    <a:pt x="59055" y="40719"/>
                    <a:pt x="49530" y="50244"/>
                  </a:cubicBezTo>
                  <a:cubicBezTo>
                    <a:pt x="40005" y="59769"/>
                    <a:pt x="23813" y="59769"/>
                    <a:pt x="14288" y="50244"/>
                  </a:cubicBezTo>
                  <a:cubicBezTo>
                    <a:pt x="4763" y="40719"/>
                    <a:pt x="4763" y="24527"/>
                    <a:pt x="14288" y="15002"/>
                  </a:cubicBezTo>
                  <a:cubicBezTo>
                    <a:pt x="23813" y="4524"/>
                    <a:pt x="39052" y="4524"/>
                    <a:pt x="49530" y="1500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DC5CA832-C193-4C07-BC63-A38DC8CCE15B}"/>
                </a:ext>
              </a:extLst>
            </p:cNvPr>
            <p:cNvSpPr/>
            <p:nvPr/>
          </p:nvSpPr>
          <p:spPr>
            <a:xfrm>
              <a:off x="10301670" y="3837752"/>
              <a:ext cx="57150" cy="57150"/>
            </a:xfrm>
            <a:custGeom>
              <a:avLst/>
              <a:gdLst>
                <a:gd name="connsiteX0" fmla="*/ 49530 w 57150"/>
                <a:gd name="connsiteY0" fmla="*/ 15002 h 57150"/>
                <a:gd name="connsiteX1" fmla="*/ 49530 w 57150"/>
                <a:gd name="connsiteY1" fmla="*/ 50244 h 57150"/>
                <a:gd name="connsiteX2" fmla="*/ 14288 w 57150"/>
                <a:gd name="connsiteY2" fmla="*/ 50244 h 57150"/>
                <a:gd name="connsiteX3" fmla="*/ 14288 w 57150"/>
                <a:gd name="connsiteY3" fmla="*/ 15002 h 57150"/>
                <a:gd name="connsiteX4" fmla="*/ 49530 w 57150"/>
                <a:gd name="connsiteY4" fmla="*/ 15002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49530" y="15002"/>
                  </a:moveTo>
                  <a:cubicBezTo>
                    <a:pt x="59055" y="24527"/>
                    <a:pt x="59055" y="40719"/>
                    <a:pt x="49530" y="50244"/>
                  </a:cubicBezTo>
                  <a:cubicBezTo>
                    <a:pt x="40005" y="59769"/>
                    <a:pt x="23813" y="59769"/>
                    <a:pt x="14288" y="50244"/>
                  </a:cubicBezTo>
                  <a:cubicBezTo>
                    <a:pt x="4763" y="40719"/>
                    <a:pt x="4763" y="24527"/>
                    <a:pt x="14288" y="15002"/>
                  </a:cubicBezTo>
                  <a:cubicBezTo>
                    <a:pt x="23813" y="4524"/>
                    <a:pt x="40005" y="4524"/>
                    <a:pt x="49530" y="1500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A6F834B0-7A4F-4745-A353-25F8CB73D393}"/>
                </a:ext>
              </a:extLst>
            </p:cNvPr>
            <p:cNvSpPr/>
            <p:nvPr/>
          </p:nvSpPr>
          <p:spPr>
            <a:xfrm>
              <a:off x="10374060" y="3765715"/>
              <a:ext cx="57150" cy="57150"/>
            </a:xfrm>
            <a:custGeom>
              <a:avLst/>
              <a:gdLst>
                <a:gd name="connsiteX0" fmla="*/ 49530 w 57150"/>
                <a:gd name="connsiteY0" fmla="*/ 14649 h 57150"/>
                <a:gd name="connsiteX1" fmla="*/ 49530 w 57150"/>
                <a:gd name="connsiteY1" fmla="*/ 49891 h 57150"/>
                <a:gd name="connsiteX2" fmla="*/ 14287 w 57150"/>
                <a:gd name="connsiteY2" fmla="*/ 49891 h 57150"/>
                <a:gd name="connsiteX3" fmla="*/ 14287 w 57150"/>
                <a:gd name="connsiteY3" fmla="*/ 14649 h 57150"/>
                <a:gd name="connsiteX4" fmla="*/ 49530 w 57150"/>
                <a:gd name="connsiteY4" fmla="*/ 1464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49530" y="14649"/>
                  </a:moveTo>
                  <a:cubicBezTo>
                    <a:pt x="59055" y="24174"/>
                    <a:pt x="59055" y="40366"/>
                    <a:pt x="49530" y="49891"/>
                  </a:cubicBezTo>
                  <a:cubicBezTo>
                    <a:pt x="40005" y="59416"/>
                    <a:pt x="23812" y="59416"/>
                    <a:pt x="14287" y="49891"/>
                  </a:cubicBezTo>
                  <a:cubicBezTo>
                    <a:pt x="4763" y="40366"/>
                    <a:pt x="4763" y="24174"/>
                    <a:pt x="14287" y="14649"/>
                  </a:cubicBezTo>
                  <a:cubicBezTo>
                    <a:pt x="23812" y="4171"/>
                    <a:pt x="40005" y="5124"/>
                    <a:pt x="49530" y="146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1E75B222-CA9A-425F-A107-FCFA8585AC1C}"/>
                </a:ext>
              </a:extLst>
            </p:cNvPr>
            <p:cNvSpPr/>
            <p:nvPr/>
          </p:nvSpPr>
          <p:spPr>
            <a:xfrm>
              <a:off x="10447403" y="3693686"/>
              <a:ext cx="57150" cy="57150"/>
            </a:xfrm>
            <a:custGeom>
              <a:avLst/>
              <a:gdLst>
                <a:gd name="connsiteX0" fmla="*/ 49530 w 57150"/>
                <a:gd name="connsiteY0" fmla="*/ 14288 h 57150"/>
                <a:gd name="connsiteX1" fmla="*/ 49530 w 57150"/>
                <a:gd name="connsiteY1" fmla="*/ 49530 h 57150"/>
                <a:gd name="connsiteX2" fmla="*/ 14288 w 57150"/>
                <a:gd name="connsiteY2" fmla="*/ 49530 h 57150"/>
                <a:gd name="connsiteX3" fmla="*/ 14288 w 57150"/>
                <a:gd name="connsiteY3" fmla="*/ 14288 h 57150"/>
                <a:gd name="connsiteX4" fmla="*/ 49530 w 57150"/>
                <a:gd name="connsiteY4" fmla="*/ 14288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49530" y="14288"/>
                  </a:moveTo>
                  <a:cubicBezTo>
                    <a:pt x="59055" y="23813"/>
                    <a:pt x="59055" y="40005"/>
                    <a:pt x="49530" y="49530"/>
                  </a:cubicBezTo>
                  <a:cubicBezTo>
                    <a:pt x="40005" y="59055"/>
                    <a:pt x="23813" y="59055"/>
                    <a:pt x="14288" y="49530"/>
                  </a:cubicBezTo>
                  <a:cubicBezTo>
                    <a:pt x="4763" y="40005"/>
                    <a:pt x="4763" y="23813"/>
                    <a:pt x="14288" y="14288"/>
                  </a:cubicBezTo>
                  <a:cubicBezTo>
                    <a:pt x="23813" y="4763"/>
                    <a:pt x="39052" y="4763"/>
                    <a:pt x="49530" y="142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92651A1B-E999-46FE-A2D2-42E027187A03}"/>
                </a:ext>
              </a:extLst>
            </p:cNvPr>
            <p:cNvSpPr/>
            <p:nvPr/>
          </p:nvSpPr>
          <p:spPr>
            <a:xfrm>
              <a:off x="10519793" y="3621296"/>
              <a:ext cx="57150" cy="57150"/>
            </a:xfrm>
            <a:custGeom>
              <a:avLst/>
              <a:gdLst>
                <a:gd name="connsiteX0" fmla="*/ 49530 w 57150"/>
                <a:gd name="connsiteY0" fmla="*/ 14288 h 57150"/>
                <a:gd name="connsiteX1" fmla="*/ 49530 w 57150"/>
                <a:gd name="connsiteY1" fmla="*/ 49530 h 57150"/>
                <a:gd name="connsiteX2" fmla="*/ 14288 w 57150"/>
                <a:gd name="connsiteY2" fmla="*/ 49530 h 57150"/>
                <a:gd name="connsiteX3" fmla="*/ 14288 w 57150"/>
                <a:gd name="connsiteY3" fmla="*/ 14288 h 57150"/>
                <a:gd name="connsiteX4" fmla="*/ 49530 w 57150"/>
                <a:gd name="connsiteY4" fmla="*/ 14288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49530" y="14288"/>
                  </a:moveTo>
                  <a:cubicBezTo>
                    <a:pt x="59055" y="23813"/>
                    <a:pt x="59055" y="40005"/>
                    <a:pt x="49530" y="49530"/>
                  </a:cubicBezTo>
                  <a:cubicBezTo>
                    <a:pt x="40005" y="59055"/>
                    <a:pt x="23813" y="59055"/>
                    <a:pt x="14288" y="49530"/>
                  </a:cubicBezTo>
                  <a:cubicBezTo>
                    <a:pt x="4763" y="40005"/>
                    <a:pt x="4763" y="23813"/>
                    <a:pt x="14288" y="14288"/>
                  </a:cubicBezTo>
                  <a:cubicBezTo>
                    <a:pt x="23813" y="4763"/>
                    <a:pt x="40005" y="4763"/>
                    <a:pt x="49530" y="142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0B4AD7C8-E3D4-481F-8392-FB48A81C48E7}"/>
                </a:ext>
              </a:extLst>
            </p:cNvPr>
            <p:cNvSpPr/>
            <p:nvPr/>
          </p:nvSpPr>
          <p:spPr>
            <a:xfrm>
              <a:off x="10233091" y="4060398"/>
              <a:ext cx="57150" cy="57150"/>
            </a:xfrm>
            <a:custGeom>
              <a:avLst/>
              <a:gdLst>
                <a:gd name="connsiteX0" fmla="*/ 49530 w 57150"/>
                <a:gd name="connsiteY0" fmla="*/ 14288 h 57150"/>
                <a:gd name="connsiteX1" fmla="*/ 49530 w 57150"/>
                <a:gd name="connsiteY1" fmla="*/ 49530 h 57150"/>
                <a:gd name="connsiteX2" fmla="*/ 14288 w 57150"/>
                <a:gd name="connsiteY2" fmla="*/ 49530 h 57150"/>
                <a:gd name="connsiteX3" fmla="*/ 14288 w 57150"/>
                <a:gd name="connsiteY3" fmla="*/ 14288 h 57150"/>
                <a:gd name="connsiteX4" fmla="*/ 49530 w 57150"/>
                <a:gd name="connsiteY4" fmla="*/ 14288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49530" y="14288"/>
                  </a:moveTo>
                  <a:cubicBezTo>
                    <a:pt x="59055" y="23813"/>
                    <a:pt x="59055" y="40005"/>
                    <a:pt x="49530" y="49530"/>
                  </a:cubicBezTo>
                  <a:cubicBezTo>
                    <a:pt x="40005" y="59055"/>
                    <a:pt x="23813" y="59055"/>
                    <a:pt x="14288" y="49530"/>
                  </a:cubicBezTo>
                  <a:cubicBezTo>
                    <a:pt x="4763" y="40005"/>
                    <a:pt x="4763" y="23813"/>
                    <a:pt x="14288" y="14288"/>
                  </a:cubicBezTo>
                  <a:cubicBezTo>
                    <a:pt x="24765" y="4763"/>
                    <a:pt x="40005" y="4763"/>
                    <a:pt x="49530" y="142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59D06071-214C-475E-AF0D-C758858E0759}"/>
                </a:ext>
              </a:extLst>
            </p:cNvPr>
            <p:cNvSpPr/>
            <p:nvPr/>
          </p:nvSpPr>
          <p:spPr>
            <a:xfrm>
              <a:off x="10306433" y="3988008"/>
              <a:ext cx="57150" cy="57150"/>
            </a:xfrm>
            <a:custGeom>
              <a:avLst/>
              <a:gdLst>
                <a:gd name="connsiteX0" fmla="*/ 49530 w 57150"/>
                <a:gd name="connsiteY0" fmla="*/ 14288 h 57150"/>
                <a:gd name="connsiteX1" fmla="*/ 49530 w 57150"/>
                <a:gd name="connsiteY1" fmla="*/ 49530 h 57150"/>
                <a:gd name="connsiteX2" fmla="*/ 14288 w 57150"/>
                <a:gd name="connsiteY2" fmla="*/ 49530 h 57150"/>
                <a:gd name="connsiteX3" fmla="*/ 14288 w 57150"/>
                <a:gd name="connsiteY3" fmla="*/ 14288 h 57150"/>
                <a:gd name="connsiteX4" fmla="*/ 49530 w 57150"/>
                <a:gd name="connsiteY4" fmla="*/ 14288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49530" y="14288"/>
                  </a:moveTo>
                  <a:cubicBezTo>
                    <a:pt x="59055" y="23813"/>
                    <a:pt x="59055" y="40005"/>
                    <a:pt x="49530" y="49530"/>
                  </a:cubicBezTo>
                  <a:cubicBezTo>
                    <a:pt x="40005" y="59055"/>
                    <a:pt x="23813" y="59055"/>
                    <a:pt x="14288" y="49530"/>
                  </a:cubicBezTo>
                  <a:cubicBezTo>
                    <a:pt x="4763" y="40005"/>
                    <a:pt x="4763" y="23813"/>
                    <a:pt x="14288" y="14288"/>
                  </a:cubicBezTo>
                  <a:cubicBezTo>
                    <a:pt x="23813" y="4763"/>
                    <a:pt x="40005" y="4763"/>
                    <a:pt x="49530" y="142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775F1DF3-4812-4667-98C2-4F0C1869AC6C}"/>
                </a:ext>
              </a:extLst>
            </p:cNvPr>
            <p:cNvSpPr/>
            <p:nvPr/>
          </p:nvSpPr>
          <p:spPr>
            <a:xfrm>
              <a:off x="10378823" y="3915619"/>
              <a:ext cx="57150" cy="57150"/>
            </a:xfrm>
            <a:custGeom>
              <a:avLst/>
              <a:gdLst>
                <a:gd name="connsiteX0" fmla="*/ 49530 w 57150"/>
                <a:gd name="connsiteY0" fmla="*/ 14288 h 57150"/>
                <a:gd name="connsiteX1" fmla="*/ 49530 w 57150"/>
                <a:gd name="connsiteY1" fmla="*/ 49530 h 57150"/>
                <a:gd name="connsiteX2" fmla="*/ 14287 w 57150"/>
                <a:gd name="connsiteY2" fmla="*/ 49530 h 57150"/>
                <a:gd name="connsiteX3" fmla="*/ 14287 w 57150"/>
                <a:gd name="connsiteY3" fmla="*/ 14288 h 57150"/>
                <a:gd name="connsiteX4" fmla="*/ 49530 w 57150"/>
                <a:gd name="connsiteY4" fmla="*/ 14288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49530" y="14288"/>
                  </a:moveTo>
                  <a:cubicBezTo>
                    <a:pt x="59055" y="23813"/>
                    <a:pt x="59055" y="40005"/>
                    <a:pt x="49530" y="49530"/>
                  </a:cubicBezTo>
                  <a:cubicBezTo>
                    <a:pt x="40005" y="59055"/>
                    <a:pt x="23812" y="59055"/>
                    <a:pt x="14287" y="49530"/>
                  </a:cubicBezTo>
                  <a:cubicBezTo>
                    <a:pt x="4763" y="40005"/>
                    <a:pt x="4763" y="23813"/>
                    <a:pt x="14287" y="14288"/>
                  </a:cubicBezTo>
                  <a:cubicBezTo>
                    <a:pt x="23812" y="4763"/>
                    <a:pt x="40005" y="4763"/>
                    <a:pt x="49530" y="142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32D948E4-1305-455F-B8CB-AE09E04736D9}"/>
                </a:ext>
              </a:extLst>
            </p:cNvPr>
            <p:cNvSpPr/>
            <p:nvPr/>
          </p:nvSpPr>
          <p:spPr>
            <a:xfrm>
              <a:off x="10451213" y="3843229"/>
              <a:ext cx="57150" cy="57150"/>
            </a:xfrm>
            <a:custGeom>
              <a:avLst/>
              <a:gdLst>
                <a:gd name="connsiteX0" fmla="*/ 49530 w 57150"/>
                <a:gd name="connsiteY0" fmla="*/ 14288 h 57150"/>
                <a:gd name="connsiteX1" fmla="*/ 49530 w 57150"/>
                <a:gd name="connsiteY1" fmla="*/ 49530 h 57150"/>
                <a:gd name="connsiteX2" fmla="*/ 14288 w 57150"/>
                <a:gd name="connsiteY2" fmla="*/ 49530 h 57150"/>
                <a:gd name="connsiteX3" fmla="*/ 14288 w 57150"/>
                <a:gd name="connsiteY3" fmla="*/ 14288 h 57150"/>
                <a:gd name="connsiteX4" fmla="*/ 49530 w 57150"/>
                <a:gd name="connsiteY4" fmla="*/ 14288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49530" y="14288"/>
                  </a:moveTo>
                  <a:cubicBezTo>
                    <a:pt x="59055" y="23813"/>
                    <a:pt x="59055" y="40005"/>
                    <a:pt x="49530" y="49530"/>
                  </a:cubicBezTo>
                  <a:cubicBezTo>
                    <a:pt x="40005" y="59055"/>
                    <a:pt x="23813" y="59055"/>
                    <a:pt x="14288" y="49530"/>
                  </a:cubicBezTo>
                  <a:cubicBezTo>
                    <a:pt x="4763" y="40005"/>
                    <a:pt x="4763" y="23813"/>
                    <a:pt x="14288" y="14288"/>
                  </a:cubicBezTo>
                  <a:cubicBezTo>
                    <a:pt x="24765" y="4763"/>
                    <a:pt x="40005" y="4763"/>
                    <a:pt x="49530" y="142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41030727-60D4-4039-B0B3-8B772901840B}"/>
                </a:ext>
              </a:extLst>
            </p:cNvPr>
            <p:cNvSpPr/>
            <p:nvPr/>
          </p:nvSpPr>
          <p:spPr>
            <a:xfrm>
              <a:off x="10524556" y="3770839"/>
              <a:ext cx="57150" cy="57150"/>
            </a:xfrm>
            <a:custGeom>
              <a:avLst/>
              <a:gdLst>
                <a:gd name="connsiteX0" fmla="*/ 49530 w 57150"/>
                <a:gd name="connsiteY0" fmla="*/ 14288 h 57150"/>
                <a:gd name="connsiteX1" fmla="*/ 49530 w 57150"/>
                <a:gd name="connsiteY1" fmla="*/ 49530 h 57150"/>
                <a:gd name="connsiteX2" fmla="*/ 14288 w 57150"/>
                <a:gd name="connsiteY2" fmla="*/ 49530 h 57150"/>
                <a:gd name="connsiteX3" fmla="*/ 14288 w 57150"/>
                <a:gd name="connsiteY3" fmla="*/ 14288 h 57150"/>
                <a:gd name="connsiteX4" fmla="*/ 49530 w 57150"/>
                <a:gd name="connsiteY4" fmla="*/ 14288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49530" y="14288"/>
                  </a:moveTo>
                  <a:cubicBezTo>
                    <a:pt x="59055" y="23813"/>
                    <a:pt x="59055" y="40005"/>
                    <a:pt x="49530" y="49530"/>
                  </a:cubicBezTo>
                  <a:cubicBezTo>
                    <a:pt x="40005" y="59055"/>
                    <a:pt x="23813" y="59055"/>
                    <a:pt x="14288" y="49530"/>
                  </a:cubicBezTo>
                  <a:cubicBezTo>
                    <a:pt x="4763" y="40005"/>
                    <a:pt x="4763" y="23813"/>
                    <a:pt x="14288" y="14288"/>
                  </a:cubicBezTo>
                  <a:cubicBezTo>
                    <a:pt x="23813" y="4763"/>
                    <a:pt x="40005" y="4763"/>
                    <a:pt x="49530" y="142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1518A44E-7D0F-4F71-8442-915EB4A779AF}"/>
                </a:ext>
              </a:extLst>
            </p:cNvPr>
            <p:cNvSpPr/>
            <p:nvPr/>
          </p:nvSpPr>
          <p:spPr>
            <a:xfrm>
              <a:off x="10311195" y="4137789"/>
              <a:ext cx="57150" cy="57150"/>
            </a:xfrm>
            <a:custGeom>
              <a:avLst/>
              <a:gdLst>
                <a:gd name="connsiteX0" fmla="*/ 49530 w 57150"/>
                <a:gd name="connsiteY0" fmla="*/ 15002 h 57150"/>
                <a:gd name="connsiteX1" fmla="*/ 49530 w 57150"/>
                <a:gd name="connsiteY1" fmla="*/ 50244 h 57150"/>
                <a:gd name="connsiteX2" fmla="*/ 14288 w 57150"/>
                <a:gd name="connsiteY2" fmla="*/ 50244 h 57150"/>
                <a:gd name="connsiteX3" fmla="*/ 14288 w 57150"/>
                <a:gd name="connsiteY3" fmla="*/ 15002 h 57150"/>
                <a:gd name="connsiteX4" fmla="*/ 49530 w 57150"/>
                <a:gd name="connsiteY4" fmla="*/ 15002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49530" y="15002"/>
                  </a:moveTo>
                  <a:cubicBezTo>
                    <a:pt x="59055" y="24527"/>
                    <a:pt x="59055" y="40719"/>
                    <a:pt x="49530" y="50244"/>
                  </a:cubicBezTo>
                  <a:cubicBezTo>
                    <a:pt x="40005" y="59769"/>
                    <a:pt x="23813" y="59769"/>
                    <a:pt x="14288" y="50244"/>
                  </a:cubicBezTo>
                  <a:cubicBezTo>
                    <a:pt x="4763" y="40719"/>
                    <a:pt x="4763" y="24527"/>
                    <a:pt x="14288" y="15002"/>
                  </a:cubicBezTo>
                  <a:cubicBezTo>
                    <a:pt x="23813" y="4524"/>
                    <a:pt x="39053" y="4524"/>
                    <a:pt x="49530" y="1500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F33920EC-9789-4F3D-9B27-5067382658FC}"/>
                </a:ext>
              </a:extLst>
            </p:cNvPr>
            <p:cNvSpPr/>
            <p:nvPr/>
          </p:nvSpPr>
          <p:spPr>
            <a:xfrm>
              <a:off x="10383585" y="4065399"/>
              <a:ext cx="57150" cy="57150"/>
            </a:xfrm>
            <a:custGeom>
              <a:avLst/>
              <a:gdLst>
                <a:gd name="connsiteX0" fmla="*/ 49530 w 57150"/>
                <a:gd name="connsiteY0" fmla="*/ 15002 h 57150"/>
                <a:gd name="connsiteX1" fmla="*/ 49530 w 57150"/>
                <a:gd name="connsiteY1" fmla="*/ 50244 h 57150"/>
                <a:gd name="connsiteX2" fmla="*/ 14288 w 57150"/>
                <a:gd name="connsiteY2" fmla="*/ 50244 h 57150"/>
                <a:gd name="connsiteX3" fmla="*/ 14288 w 57150"/>
                <a:gd name="connsiteY3" fmla="*/ 15002 h 57150"/>
                <a:gd name="connsiteX4" fmla="*/ 49530 w 57150"/>
                <a:gd name="connsiteY4" fmla="*/ 15002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49530" y="15002"/>
                  </a:moveTo>
                  <a:cubicBezTo>
                    <a:pt x="59055" y="24527"/>
                    <a:pt x="59055" y="40719"/>
                    <a:pt x="49530" y="50244"/>
                  </a:cubicBezTo>
                  <a:cubicBezTo>
                    <a:pt x="40005" y="59769"/>
                    <a:pt x="23813" y="59769"/>
                    <a:pt x="14288" y="50244"/>
                  </a:cubicBezTo>
                  <a:cubicBezTo>
                    <a:pt x="4763" y="40719"/>
                    <a:pt x="4763" y="24527"/>
                    <a:pt x="14288" y="15002"/>
                  </a:cubicBezTo>
                  <a:cubicBezTo>
                    <a:pt x="23813" y="4524"/>
                    <a:pt x="40005" y="4524"/>
                    <a:pt x="49530" y="1500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BCC9D0F4-89F6-44C1-9790-B8F8EE64901C}"/>
                </a:ext>
              </a:extLst>
            </p:cNvPr>
            <p:cNvSpPr/>
            <p:nvPr/>
          </p:nvSpPr>
          <p:spPr>
            <a:xfrm>
              <a:off x="10455976" y="3993009"/>
              <a:ext cx="57150" cy="57150"/>
            </a:xfrm>
            <a:custGeom>
              <a:avLst/>
              <a:gdLst>
                <a:gd name="connsiteX0" fmla="*/ 49530 w 57150"/>
                <a:gd name="connsiteY0" fmla="*/ 15002 h 57150"/>
                <a:gd name="connsiteX1" fmla="*/ 49530 w 57150"/>
                <a:gd name="connsiteY1" fmla="*/ 50244 h 57150"/>
                <a:gd name="connsiteX2" fmla="*/ 14288 w 57150"/>
                <a:gd name="connsiteY2" fmla="*/ 50244 h 57150"/>
                <a:gd name="connsiteX3" fmla="*/ 14288 w 57150"/>
                <a:gd name="connsiteY3" fmla="*/ 15002 h 57150"/>
                <a:gd name="connsiteX4" fmla="*/ 49530 w 57150"/>
                <a:gd name="connsiteY4" fmla="*/ 15002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49530" y="15002"/>
                  </a:moveTo>
                  <a:cubicBezTo>
                    <a:pt x="59055" y="24527"/>
                    <a:pt x="59055" y="40719"/>
                    <a:pt x="49530" y="50244"/>
                  </a:cubicBezTo>
                  <a:cubicBezTo>
                    <a:pt x="40005" y="59769"/>
                    <a:pt x="23813" y="59769"/>
                    <a:pt x="14288" y="50244"/>
                  </a:cubicBezTo>
                  <a:cubicBezTo>
                    <a:pt x="4763" y="40719"/>
                    <a:pt x="4763" y="24527"/>
                    <a:pt x="14288" y="15002"/>
                  </a:cubicBezTo>
                  <a:cubicBezTo>
                    <a:pt x="23813" y="4524"/>
                    <a:pt x="40005" y="4524"/>
                    <a:pt x="49530" y="1500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BED5D87E-074C-491F-90F1-9ACD3DB26C13}"/>
                </a:ext>
              </a:extLst>
            </p:cNvPr>
            <p:cNvSpPr/>
            <p:nvPr/>
          </p:nvSpPr>
          <p:spPr>
            <a:xfrm>
              <a:off x="10529318" y="3920972"/>
              <a:ext cx="57150" cy="57150"/>
            </a:xfrm>
            <a:custGeom>
              <a:avLst/>
              <a:gdLst>
                <a:gd name="connsiteX0" fmla="*/ 49530 w 57150"/>
                <a:gd name="connsiteY0" fmla="*/ 14649 h 57150"/>
                <a:gd name="connsiteX1" fmla="*/ 49530 w 57150"/>
                <a:gd name="connsiteY1" fmla="*/ 49891 h 57150"/>
                <a:gd name="connsiteX2" fmla="*/ 14288 w 57150"/>
                <a:gd name="connsiteY2" fmla="*/ 49891 h 57150"/>
                <a:gd name="connsiteX3" fmla="*/ 14288 w 57150"/>
                <a:gd name="connsiteY3" fmla="*/ 14649 h 57150"/>
                <a:gd name="connsiteX4" fmla="*/ 49530 w 57150"/>
                <a:gd name="connsiteY4" fmla="*/ 1464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49530" y="14649"/>
                  </a:moveTo>
                  <a:cubicBezTo>
                    <a:pt x="59055" y="24174"/>
                    <a:pt x="59055" y="40366"/>
                    <a:pt x="49530" y="49891"/>
                  </a:cubicBezTo>
                  <a:cubicBezTo>
                    <a:pt x="40005" y="59416"/>
                    <a:pt x="23813" y="59416"/>
                    <a:pt x="14288" y="49891"/>
                  </a:cubicBezTo>
                  <a:cubicBezTo>
                    <a:pt x="4763" y="40366"/>
                    <a:pt x="4763" y="24174"/>
                    <a:pt x="14288" y="14649"/>
                  </a:cubicBezTo>
                  <a:cubicBezTo>
                    <a:pt x="23813" y="4171"/>
                    <a:pt x="39052" y="5124"/>
                    <a:pt x="49530" y="146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98EF4447-F51C-430F-A7AC-A0B2C53F7B78}"/>
                </a:ext>
              </a:extLst>
            </p:cNvPr>
            <p:cNvSpPr/>
            <p:nvPr/>
          </p:nvSpPr>
          <p:spPr>
            <a:xfrm>
              <a:off x="10388348" y="4215656"/>
              <a:ext cx="57150" cy="57150"/>
            </a:xfrm>
            <a:custGeom>
              <a:avLst/>
              <a:gdLst>
                <a:gd name="connsiteX0" fmla="*/ 49530 w 57150"/>
                <a:gd name="connsiteY0" fmla="*/ 14288 h 57150"/>
                <a:gd name="connsiteX1" fmla="*/ 49530 w 57150"/>
                <a:gd name="connsiteY1" fmla="*/ 49530 h 57150"/>
                <a:gd name="connsiteX2" fmla="*/ 14288 w 57150"/>
                <a:gd name="connsiteY2" fmla="*/ 49530 h 57150"/>
                <a:gd name="connsiteX3" fmla="*/ 14288 w 57150"/>
                <a:gd name="connsiteY3" fmla="*/ 14288 h 57150"/>
                <a:gd name="connsiteX4" fmla="*/ 49530 w 57150"/>
                <a:gd name="connsiteY4" fmla="*/ 14288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49530" y="14288"/>
                  </a:moveTo>
                  <a:cubicBezTo>
                    <a:pt x="59055" y="23813"/>
                    <a:pt x="59055" y="40005"/>
                    <a:pt x="49530" y="49530"/>
                  </a:cubicBezTo>
                  <a:cubicBezTo>
                    <a:pt x="40005" y="59055"/>
                    <a:pt x="23813" y="59055"/>
                    <a:pt x="14288" y="49530"/>
                  </a:cubicBezTo>
                  <a:cubicBezTo>
                    <a:pt x="4763" y="40005"/>
                    <a:pt x="4763" y="23813"/>
                    <a:pt x="14288" y="14288"/>
                  </a:cubicBezTo>
                  <a:cubicBezTo>
                    <a:pt x="23813" y="4763"/>
                    <a:pt x="39053" y="4763"/>
                    <a:pt x="49530" y="142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86903E7F-0EE6-4EE9-9699-16D1EBBDF6A5}"/>
                </a:ext>
              </a:extLst>
            </p:cNvPr>
            <p:cNvSpPr/>
            <p:nvPr/>
          </p:nvSpPr>
          <p:spPr>
            <a:xfrm>
              <a:off x="10460738" y="4143266"/>
              <a:ext cx="57150" cy="57150"/>
            </a:xfrm>
            <a:custGeom>
              <a:avLst/>
              <a:gdLst>
                <a:gd name="connsiteX0" fmla="*/ 49530 w 57150"/>
                <a:gd name="connsiteY0" fmla="*/ 14288 h 57150"/>
                <a:gd name="connsiteX1" fmla="*/ 49530 w 57150"/>
                <a:gd name="connsiteY1" fmla="*/ 49530 h 57150"/>
                <a:gd name="connsiteX2" fmla="*/ 14288 w 57150"/>
                <a:gd name="connsiteY2" fmla="*/ 49530 h 57150"/>
                <a:gd name="connsiteX3" fmla="*/ 14288 w 57150"/>
                <a:gd name="connsiteY3" fmla="*/ 14288 h 57150"/>
                <a:gd name="connsiteX4" fmla="*/ 49530 w 57150"/>
                <a:gd name="connsiteY4" fmla="*/ 14288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49530" y="14288"/>
                  </a:moveTo>
                  <a:cubicBezTo>
                    <a:pt x="59055" y="23813"/>
                    <a:pt x="59055" y="40005"/>
                    <a:pt x="49530" y="49530"/>
                  </a:cubicBezTo>
                  <a:cubicBezTo>
                    <a:pt x="40005" y="59055"/>
                    <a:pt x="23813" y="59055"/>
                    <a:pt x="14288" y="49530"/>
                  </a:cubicBezTo>
                  <a:cubicBezTo>
                    <a:pt x="4763" y="40005"/>
                    <a:pt x="4763" y="23813"/>
                    <a:pt x="14288" y="14288"/>
                  </a:cubicBezTo>
                  <a:cubicBezTo>
                    <a:pt x="23813" y="4763"/>
                    <a:pt x="40005" y="4763"/>
                    <a:pt x="49530" y="142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5160F85B-8466-4A74-B6ED-4A2CEC277C11}"/>
                </a:ext>
              </a:extLst>
            </p:cNvPr>
            <p:cNvSpPr/>
            <p:nvPr/>
          </p:nvSpPr>
          <p:spPr>
            <a:xfrm>
              <a:off x="10533128" y="4070876"/>
              <a:ext cx="57150" cy="57150"/>
            </a:xfrm>
            <a:custGeom>
              <a:avLst/>
              <a:gdLst>
                <a:gd name="connsiteX0" fmla="*/ 49530 w 57150"/>
                <a:gd name="connsiteY0" fmla="*/ 14288 h 57150"/>
                <a:gd name="connsiteX1" fmla="*/ 49530 w 57150"/>
                <a:gd name="connsiteY1" fmla="*/ 49530 h 57150"/>
                <a:gd name="connsiteX2" fmla="*/ 14288 w 57150"/>
                <a:gd name="connsiteY2" fmla="*/ 49530 h 57150"/>
                <a:gd name="connsiteX3" fmla="*/ 14288 w 57150"/>
                <a:gd name="connsiteY3" fmla="*/ 14288 h 57150"/>
                <a:gd name="connsiteX4" fmla="*/ 49530 w 57150"/>
                <a:gd name="connsiteY4" fmla="*/ 14288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49530" y="14288"/>
                  </a:moveTo>
                  <a:cubicBezTo>
                    <a:pt x="59055" y="23813"/>
                    <a:pt x="59055" y="40005"/>
                    <a:pt x="49530" y="49530"/>
                  </a:cubicBezTo>
                  <a:cubicBezTo>
                    <a:pt x="40005" y="59055"/>
                    <a:pt x="23813" y="59055"/>
                    <a:pt x="14288" y="49530"/>
                  </a:cubicBezTo>
                  <a:cubicBezTo>
                    <a:pt x="4763" y="40005"/>
                    <a:pt x="4763" y="23813"/>
                    <a:pt x="14288" y="14288"/>
                  </a:cubicBezTo>
                  <a:cubicBezTo>
                    <a:pt x="23813" y="4763"/>
                    <a:pt x="40005" y="4763"/>
                    <a:pt x="49530" y="142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52129149-B9BB-4237-83C1-ECFDF96A0E6A}"/>
                </a:ext>
              </a:extLst>
            </p:cNvPr>
            <p:cNvSpPr/>
            <p:nvPr/>
          </p:nvSpPr>
          <p:spPr>
            <a:xfrm>
              <a:off x="10465501" y="4293047"/>
              <a:ext cx="57150" cy="57150"/>
            </a:xfrm>
            <a:custGeom>
              <a:avLst/>
              <a:gdLst>
                <a:gd name="connsiteX0" fmla="*/ 49530 w 57150"/>
                <a:gd name="connsiteY0" fmla="*/ 15002 h 57150"/>
                <a:gd name="connsiteX1" fmla="*/ 49530 w 57150"/>
                <a:gd name="connsiteY1" fmla="*/ 50244 h 57150"/>
                <a:gd name="connsiteX2" fmla="*/ 14288 w 57150"/>
                <a:gd name="connsiteY2" fmla="*/ 50244 h 57150"/>
                <a:gd name="connsiteX3" fmla="*/ 14288 w 57150"/>
                <a:gd name="connsiteY3" fmla="*/ 15002 h 57150"/>
                <a:gd name="connsiteX4" fmla="*/ 49530 w 57150"/>
                <a:gd name="connsiteY4" fmla="*/ 15002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49530" y="15002"/>
                  </a:moveTo>
                  <a:cubicBezTo>
                    <a:pt x="59055" y="24527"/>
                    <a:pt x="59055" y="40719"/>
                    <a:pt x="49530" y="50244"/>
                  </a:cubicBezTo>
                  <a:cubicBezTo>
                    <a:pt x="40005" y="59769"/>
                    <a:pt x="23813" y="59769"/>
                    <a:pt x="14288" y="50244"/>
                  </a:cubicBezTo>
                  <a:cubicBezTo>
                    <a:pt x="4763" y="40719"/>
                    <a:pt x="4763" y="24527"/>
                    <a:pt x="14288" y="15002"/>
                  </a:cubicBezTo>
                  <a:cubicBezTo>
                    <a:pt x="23813" y="4524"/>
                    <a:pt x="40005" y="4524"/>
                    <a:pt x="49530" y="1500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DA38F9E2-A622-4AA7-93AA-DA8E1A62F4B6}"/>
                </a:ext>
              </a:extLst>
            </p:cNvPr>
            <p:cNvSpPr/>
            <p:nvPr/>
          </p:nvSpPr>
          <p:spPr>
            <a:xfrm>
              <a:off x="10537891" y="4220657"/>
              <a:ext cx="57150" cy="57150"/>
            </a:xfrm>
            <a:custGeom>
              <a:avLst/>
              <a:gdLst>
                <a:gd name="connsiteX0" fmla="*/ 49530 w 57150"/>
                <a:gd name="connsiteY0" fmla="*/ 15002 h 57150"/>
                <a:gd name="connsiteX1" fmla="*/ 49530 w 57150"/>
                <a:gd name="connsiteY1" fmla="*/ 50244 h 57150"/>
                <a:gd name="connsiteX2" fmla="*/ 14288 w 57150"/>
                <a:gd name="connsiteY2" fmla="*/ 50244 h 57150"/>
                <a:gd name="connsiteX3" fmla="*/ 14288 w 57150"/>
                <a:gd name="connsiteY3" fmla="*/ 15002 h 57150"/>
                <a:gd name="connsiteX4" fmla="*/ 49530 w 57150"/>
                <a:gd name="connsiteY4" fmla="*/ 15002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49530" y="15002"/>
                  </a:moveTo>
                  <a:cubicBezTo>
                    <a:pt x="59055" y="24527"/>
                    <a:pt x="59055" y="40719"/>
                    <a:pt x="49530" y="50244"/>
                  </a:cubicBezTo>
                  <a:cubicBezTo>
                    <a:pt x="40005" y="59769"/>
                    <a:pt x="23813" y="59769"/>
                    <a:pt x="14288" y="50244"/>
                  </a:cubicBezTo>
                  <a:cubicBezTo>
                    <a:pt x="4763" y="40719"/>
                    <a:pt x="4763" y="24527"/>
                    <a:pt x="14288" y="15002"/>
                  </a:cubicBezTo>
                  <a:cubicBezTo>
                    <a:pt x="23813" y="4524"/>
                    <a:pt x="40005" y="4524"/>
                    <a:pt x="49530" y="1500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894E8AA6-9A28-4BC0-888A-3E7F898789AB}"/>
                </a:ext>
              </a:extLst>
            </p:cNvPr>
            <p:cNvSpPr/>
            <p:nvPr/>
          </p:nvSpPr>
          <p:spPr>
            <a:xfrm>
              <a:off x="10542653" y="4370914"/>
              <a:ext cx="57150" cy="57150"/>
            </a:xfrm>
            <a:custGeom>
              <a:avLst/>
              <a:gdLst>
                <a:gd name="connsiteX0" fmla="*/ 49530 w 57150"/>
                <a:gd name="connsiteY0" fmla="*/ 14288 h 57150"/>
                <a:gd name="connsiteX1" fmla="*/ 49530 w 57150"/>
                <a:gd name="connsiteY1" fmla="*/ 49530 h 57150"/>
                <a:gd name="connsiteX2" fmla="*/ 14288 w 57150"/>
                <a:gd name="connsiteY2" fmla="*/ 49530 h 57150"/>
                <a:gd name="connsiteX3" fmla="*/ 14288 w 57150"/>
                <a:gd name="connsiteY3" fmla="*/ 14288 h 57150"/>
                <a:gd name="connsiteX4" fmla="*/ 49530 w 57150"/>
                <a:gd name="connsiteY4" fmla="*/ 14288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49530" y="14288"/>
                  </a:moveTo>
                  <a:cubicBezTo>
                    <a:pt x="59055" y="23813"/>
                    <a:pt x="59055" y="40005"/>
                    <a:pt x="49530" y="49530"/>
                  </a:cubicBezTo>
                  <a:cubicBezTo>
                    <a:pt x="40005" y="59055"/>
                    <a:pt x="23813" y="59055"/>
                    <a:pt x="14288" y="49530"/>
                  </a:cubicBezTo>
                  <a:cubicBezTo>
                    <a:pt x="4763" y="40005"/>
                    <a:pt x="4763" y="23813"/>
                    <a:pt x="14288" y="14288"/>
                  </a:cubicBezTo>
                  <a:cubicBezTo>
                    <a:pt x="23813" y="4763"/>
                    <a:pt x="40005" y="4763"/>
                    <a:pt x="49530" y="142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32" name="Freeform: Shape 131">
            <a:extLst>
              <a:ext uri="{FF2B5EF4-FFF2-40B4-BE49-F238E27FC236}">
                <a16:creationId xmlns:a16="http://schemas.microsoft.com/office/drawing/2014/main" id="{E933D167-797D-4355-860C-56D7C3AD8C24}"/>
              </a:ext>
            </a:extLst>
          </p:cNvPr>
          <p:cNvSpPr/>
          <p:nvPr userDrawn="1"/>
        </p:nvSpPr>
        <p:spPr>
          <a:xfrm rot="8395034">
            <a:off x="3816839" y="-50624"/>
            <a:ext cx="2459214" cy="941014"/>
          </a:xfrm>
          <a:custGeom>
            <a:avLst/>
            <a:gdLst>
              <a:gd name="connsiteX0" fmla="*/ 1118171 w 2459214"/>
              <a:gd name="connsiteY0" fmla="*/ 941013 h 941014"/>
              <a:gd name="connsiteX1" fmla="*/ 0 w 2459214"/>
              <a:gd name="connsiteY1" fmla="*/ 0 h 941014"/>
              <a:gd name="connsiteX2" fmla="*/ 1607381 w 2459214"/>
              <a:gd name="connsiteY2" fmla="*/ 0 h 941014"/>
              <a:gd name="connsiteX3" fmla="*/ 1772430 w 2459214"/>
              <a:gd name="connsiteY3" fmla="*/ 165049 h 941014"/>
              <a:gd name="connsiteX4" fmla="*/ 1772429 w 2459214"/>
              <a:gd name="connsiteY4" fmla="*/ 165049 h 941014"/>
              <a:gd name="connsiteX5" fmla="*/ 1724087 w 2459214"/>
              <a:gd name="connsiteY5" fmla="*/ 281756 h 941014"/>
              <a:gd name="connsiteX6" fmla="*/ 1684586 w 2459214"/>
              <a:gd name="connsiteY6" fmla="*/ 308388 h 941014"/>
              <a:gd name="connsiteX7" fmla="*/ 2303158 w 2459214"/>
              <a:gd name="connsiteY7" fmla="*/ 308388 h 941014"/>
              <a:gd name="connsiteX8" fmla="*/ 2459214 w 2459214"/>
              <a:gd name="connsiteY8" fmla="*/ 464445 h 941014"/>
              <a:gd name="connsiteX9" fmla="*/ 2459213 w 2459214"/>
              <a:gd name="connsiteY9" fmla="*/ 464445 h 941014"/>
              <a:gd name="connsiteX10" fmla="*/ 2303157 w 2459214"/>
              <a:gd name="connsiteY10" fmla="*/ 620502 h 941014"/>
              <a:gd name="connsiteX11" fmla="*/ 1888150 w 2459214"/>
              <a:gd name="connsiteY11" fmla="*/ 620502 h 941014"/>
              <a:gd name="connsiteX12" fmla="*/ 1904919 w 2459214"/>
              <a:gd name="connsiteY12" fmla="*/ 623887 h 941014"/>
              <a:gd name="connsiteX13" fmla="*/ 2005724 w 2459214"/>
              <a:gd name="connsiteY13" fmla="*/ 775966 h 941014"/>
              <a:gd name="connsiteX14" fmla="*/ 2005723 w 2459214"/>
              <a:gd name="connsiteY14" fmla="*/ 775965 h 941014"/>
              <a:gd name="connsiteX15" fmla="*/ 1840674 w 2459214"/>
              <a:gd name="connsiteY15" fmla="*/ 941014 h 941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459214" h="941014">
                <a:moveTo>
                  <a:pt x="1118171" y="941013"/>
                </a:moveTo>
                <a:lnTo>
                  <a:pt x="0" y="0"/>
                </a:lnTo>
                <a:lnTo>
                  <a:pt x="1607381" y="0"/>
                </a:lnTo>
                <a:cubicBezTo>
                  <a:pt x="1698535" y="0"/>
                  <a:pt x="1772430" y="73895"/>
                  <a:pt x="1772430" y="165049"/>
                </a:cubicBezTo>
                <a:lnTo>
                  <a:pt x="1772429" y="165049"/>
                </a:lnTo>
                <a:cubicBezTo>
                  <a:pt x="1772428" y="210625"/>
                  <a:pt x="1753955" y="251888"/>
                  <a:pt x="1724087" y="281756"/>
                </a:cubicBezTo>
                <a:lnTo>
                  <a:pt x="1684586" y="308388"/>
                </a:lnTo>
                <a:lnTo>
                  <a:pt x="2303158" y="308388"/>
                </a:lnTo>
                <a:cubicBezTo>
                  <a:pt x="2389345" y="308388"/>
                  <a:pt x="2459214" y="378257"/>
                  <a:pt x="2459214" y="464445"/>
                </a:cubicBezTo>
                <a:lnTo>
                  <a:pt x="2459213" y="464445"/>
                </a:lnTo>
                <a:cubicBezTo>
                  <a:pt x="2459213" y="550632"/>
                  <a:pt x="2389344" y="620502"/>
                  <a:pt x="2303157" y="620502"/>
                </a:cubicBezTo>
                <a:lnTo>
                  <a:pt x="1888150" y="620502"/>
                </a:lnTo>
                <a:lnTo>
                  <a:pt x="1904919" y="623887"/>
                </a:lnTo>
                <a:cubicBezTo>
                  <a:pt x="1964158" y="648942"/>
                  <a:pt x="2005724" y="707600"/>
                  <a:pt x="2005724" y="775966"/>
                </a:cubicBezTo>
                <a:lnTo>
                  <a:pt x="2005723" y="775965"/>
                </a:lnTo>
                <a:cubicBezTo>
                  <a:pt x="2005723" y="867119"/>
                  <a:pt x="1931828" y="941014"/>
                  <a:pt x="1840674" y="941014"/>
                </a:cubicBezTo>
                <a:close/>
              </a:path>
            </a:pathLst>
          </a:custGeom>
          <a:solidFill>
            <a:schemeClr val="bg1">
              <a:alpha val="1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3" name="Freeform: Shape 132">
            <a:extLst>
              <a:ext uri="{FF2B5EF4-FFF2-40B4-BE49-F238E27FC236}">
                <a16:creationId xmlns:a16="http://schemas.microsoft.com/office/drawing/2014/main" id="{30BA05ED-B54F-4D21-9C45-B7B248E4263C}"/>
              </a:ext>
            </a:extLst>
          </p:cNvPr>
          <p:cNvSpPr/>
          <p:nvPr userDrawn="1"/>
        </p:nvSpPr>
        <p:spPr>
          <a:xfrm rot="8155742">
            <a:off x="9961741" y="1827065"/>
            <a:ext cx="2005980" cy="660697"/>
          </a:xfrm>
          <a:custGeom>
            <a:avLst/>
            <a:gdLst>
              <a:gd name="connsiteX0" fmla="*/ 212221 w 2598991"/>
              <a:gd name="connsiteY0" fmla="*/ 705872 h 856013"/>
              <a:gd name="connsiteX1" fmla="*/ 212221 w 2598991"/>
              <a:gd name="connsiteY1" fmla="*/ 705873 h 856013"/>
              <a:gd name="connsiteX2" fmla="*/ 212221 w 2598991"/>
              <a:gd name="connsiteY2" fmla="*/ 705873 h 856013"/>
              <a:gd name="connsiteX3" fmla="*/ 0 w 2598991"/>
              <a:gd name="connsiteY3" fmla="*/ 150139 h 856013"/>
              <a:gd name="connsiteX4" fmla="*/ 0 w 2598991"/>
              <a:gd name="connsiteY4" fmla="*/ 150139 h 856013"/>
              <a:gd name="connsiteX5" fmla="*/ 0 w 2598991"/>
              <a:gd name="connsiteY5" fmla="*/ 150140 h 856013"/>
              <a:gd name="connsiteX6" fmla="*/ 150140 w 2598991"/>
              <a:gd name="connsiteY6" fmla="*/ 0 h 856013"/>
              <a:gd name="connsiteX7" fmla="*/ 1824103 w 2598991"/>
              <a:gd name="connsiteY7" fmla="*/ 0 h 856013"/>
              <a:gd name="connsiteX8" fmla="*/ 1974243 w 2598991"/>
              <a:gd name="connsiteY8" fmla="*/ 150140 h 856013"/>
              <a:gd name="connsiteX9" fmla="*/ 1974242 w 2598991"/>
              <a:gd name="connsiteY9" fmla="*/ 150140 h 856013"/>
              <a:gd name="connsiteX10" fmla="*/ 1930267 w 2598991"/>
              <a:gd name="connsiteY10" fmla="*/ 256305 h 856013"/>
              <a:gd name="connsiteX11" fmla="*/ 1894334 w 2598991"/>
              <a:gd name="connsiteY11" fmla="*/ 280532 h 856013"/>
              <a:gd name="connsiteX12" fmla="*/ 2457031 w 2598991"/>
              <a:gd name="connsiteY12" fmla="*/ 280532 h 856013"/>
              <a:gd name="connsiteX13" fmla="*/ 2598991 w 2598991"/>
              <a:gd name="connsiteY13" fmla="*/ 422492 h 856013"/>
              <a:gd name="connsiteX14" fmla="*/ 2598990 w 2598991"/>
              <a:gd name="connsiteY14" fmla="*/ 422492 h 856013"/>
              <a:gd name="connsiteX15" fmla="*/ 2457030 w 2598991"/>
              <a:gd name="connsiteY15" fmla="*/ 564452 h 856013"/>
              <a:gd name="connsiteX16" fmla="*/ 2079510 w 2598991"/>
              <a:gd name="connsiteY16" fmla="*/ 564452 h 856013"/>
              <a:gd name="connsiteX17" fmla="*/ 2094765 w 2598991"/>
              <a:gd name="connsiteY17" fmla="*/ 567532 h 856013"/>
              <a:gd name="connsiteX18" fmla="*/ 2186464 w 2598991"/>
              <a:gd name="connsiteY18" fmla="*/ 705873 h 856013"/>
              <a:gd name="connsiteX19" fmla="*/ 2186463 w 2598991"/>
              <a:gd name="connsiteY19" fmla="*/ 705873 h 856013"/>
              <a:gd name="connsiteX20" fmla="*/ 2036323 w 2598991"/>
              <a:gd name="connsiteY20" fmla="*/ 856013 h 856013"/>
              <a:gd name="connsiteX21" fmla="*/ 362361 w 2598991"/>
              <a:gd name="connsiteY21" fmla="*/ 856012 h 856013"/>
              <a:gd name="connsiteX22" fmla="*/ 224020 w 2598991"/>
              <a:gd name="connsiteY22" fmla="*/ 764313 h 856013"/>
              <a:gd name="connsiteX23" fmla="*/ 212221 w 2598991"/>
              <a:gd name="connsiteY23" fmla="*/ 705873 h 856013"/>
              <a:gd name="connsiteX24" fmla="*/ 224020 w 2598991"/>
              <a:gd name="connsiteY24" fmla="*/ 647432 h 856013"/>
              <a:gd name="connsiteX25" fmla="*/ 362361 w 2598991"/>
              <a:gd name="connsiteY25" fmla="*/ 555733 h 856013"/>
              <a:gd name="connsiteX26" fmla="*/ 469765 w 2598991"/>
              <a:gd name="connsiteY26" fmla="*/ 555733 h 856013"/>
              <a:gd name="connsiteX27" fmla="*/ 480117 w 2598991"/>
              <a:gd name="connsiteY27" fmla="*/ 553643 h 856013"/>
              <a:gd name="connsiteX28" fmla="*/ 566820 w 2598991"/>
              <a:gd name="connsiteY28" fmla="*/ 422839 h 856013"/>
              <a:gd name="connsiteX29" fmla="*/ 566821 w 2598991"/>
              <a:gd name="connsiteY29" fmla="*/ 422839 h 856013"/>
              <a:gd name="connsiteX30" fmla="*/ 515161 w 2598991"/>
              <a:gd name="connsiteY30" fmla="*/ 313296 h 856013"/>
              <a:gd name="connsiteX31" fmla="*/ 493706 w 2598991"/>
              <a:gd name="connsiteY31" fmla="*/ 300279 h 856013"/>
              <a:gd name="connsiteX32" fmla="*/ 150140 w 2598991"/>
              <a:gd name="connsiteY32" fmla="*/ 300279 h 856013"/>
              <a:gd name="connsiteX33" fmla="*/ 11799 w 2598991"/>
              <a:gd name="connsiteY33" fmla="*/ 208580 h 856013"/>
              <a:gd name="connsiteX34" fmla="*/ 0 w 2598991"/>
              <a:gd name="connsiteY34" fmla="*/ 150139 h 856013"/>
              <a:gd name="connsiteX35" fmla="*/ 11799 w 2598991"/>
              <a:gd name="connsiteY35" fmla="*/ 91699 h 856013"/>
              <a:gd name="connsiteX36" fmla="*/ 150140 w 2598991"/>
              <a:gd name="connsiteY36" fmla="*/ 0 h 856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2598991" h="856013">
                <a:moveTo>
                  <a:pt x="212221" y="705872"/>
                </a:moveTo>
                <a:lnTo>
                  <a:pt x="212221" y="705873"/>
                </a:lnTo>
                <a:lnTo>
                  <a:pt x="212221" y="705873"/>
                </a:lnTo>
                <a:close/>
                <a:moveTo>
                  <a:pt x="0" y="150139"/>
                </a:moveTo>
                <a:lnTo>
                  <a:pt x="0" y="150139"/>
                </a:lnTo>
                <a:lnTo>
                  <a:pt x="0" y="150140"/>
                </a:lnTo>
                <a:close/>
                <a:moveTo>
                  <a:pt x="150140" y="0"/>
                </a:moveTo>
                <a:lnTo>
                  <a:pt x="1824103" y="0"/>
                </a:lnTo>
                <a:cubicBezTo>
                  <a:pt x="1907023" y="0"/>
                  <a:pt x="1974243" y="67220"/>
                  <a:pt x="1974243" y="150140"/>
                </a:cubicBezTo>
                <a:lnTo>
                  <a:pt x="1974242" y="150140"/>
                </a:lnTo>
                <a:cubicBezTo>
                  <a:pt x="1974242" y="191600"/>
                  <a:pt x="1957437" y="229135"/>
                  <a:pt x="1930267" y="256305"/>
                </a:cubicBezTo>
                <a:lnTo>
                  <a:pt x="1894334" y="280532"/>
                </a:lnTo>
                <a:lnTo>
                  <a:pt x="2457031" y="280532"/>
                </a:lnTo>
                <a:cubicBezTo>
                  <a:pt x="2535433" y="280532"/>
                  <a:pt x="2598991" y="344090"/>
                  <a:pt x="2598991" y="422492"/>
                </a:cubicBezTo>
                <a:lnTo>
                  <a:pt x="2598990" y="422492"/>
                </a:lnTo>
                <a:cubicBezTo>
                  <a:pt x="2598990" y="500894"/>
                  <a:pt x="2535432" y="564452"/>
                  <a:pt x="2457030" y="564452"/>
                </a:cubicBezTo>
                <a:lnTo>
                  <a:pt x="2079510" y="564452"/>
                </a:lnTo>
                <a:lnTo>
                  <a:pt x="2094765" y="567532"/>
                </a:lnTo>
                <a:cubicBezTo>
                  <a:pt x="2148653" y="590324"/>
                  <a:pt x="2186464" y="643683"/>
                  <a:pt x="2186464" y="705873"/>
                </a:cubicBezTo>
                <a:lnTo>
                  <a:pt x="2186463" y="705873"/>
                </a:lnTo>
                <a:cubicBezTo>
                  <a:pt x="2186463" y="788793"/>
                  <a:pt x="2119243" y="856013"/>
                  <a:pt x="2036323" y="856013"/>
                </a:cubicBezTo>
                <a:lnTo>
                  <a:pt x="362361" y="856012"/>
                </a:lnTo>
                <a:cubicBezTo>
                  <a:pt x="300171" y="856012"/>
                  <a:pt x="246812" y="818201"/>
                  <a:pt x="224020" y="764313"/>
                </a:cubicBezTo>
                <a:lnTo>
                  <a:pt x="212221" y="705873"/>
                </a:lnTo>
                <a:lnTo>
                  <a:pt x="224020" y="647432"/>
                </a:lnTo>
                <a:cubicBezTo>
                  <a:pt x="246812" y="593544"/>
                  <a:pt x="300171" y="555733"/>
                  <a:pt x="362361" y="555733"/>
                </a:cubicBezTo>
                <a:lnTo>
                  <a:pt x="469765" y="555733"/>
                </a:lnTo>
                <a:lnTo>
                  <a:pt x="480117" y="553643"/>
                </a:lnTo>
                <a:cubicBezTo>
                  <a:pt x="531069" y="532092"/>
                  <a:pt x="566820" y="481641"/>
                  <a:pt x="566820" y="422839"/>
                </a:cubicBezTo>
                <a:lnTo>
                  <a:pt x="566821" y="422839"/>
                </a:lnTo>
                <a:cubicBezTo>
                  <a:pt x="566821" y="378738"/>
                  <a:pt x="546711" y="339334"/>
                  <a:pt x="515161" y="313296"/>
                </a:cubicBezTo>
                <a:lnTo>
                  <a:pt x="493706" y="300279"/>
                </a:lnTo>
                <a:lnTo>
                  <a:pt x="150140" y="300279"/>
                </a:lnTo>
                <a:cubicBezTo>
                  <a:pt x="87950" y="300279"/>
                  <a:pt x="34591" y="262468"/>
                  <a:pt x="11799" y="208580"/>
                </a:cubicBezTo>
                <a:lnTo>
                  <a:pt x="0" y="150139"/>
                </a:lnTo>
                <a:lnTo>
                  <a:pt x="11799" y="91699"/>
                </a:lnTo>
                <a:cubicBezTo>
                  <a:pt x="34591" y="37811"/>
                  <a:pt x="87950" y="0"/>
                  <a:pt x="150140" y="0"/>
                </a:cubicBezTo>
                <a:close/>
              </a:path>
            </a:pathLst>
          </a:custGeom>
          <a:solidFill>
            <a:schemeClr val="bg1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Cross 133">
            <a:extLst>
              <a:ext uri="{FF2B5EF4-FFF2-40B4-BE49-F238E27FC236}">
                <a16:creationId xmlns:a16="http://schemas.microsoft.com/office/drawing/2014/main" id="{A6045C0F-5140-4C08-A0E6-C066DBB3F6B1}"/>
              </a:ext>
            </a:extLst>
          </p:cNvPr>
          <p:cNvSpPr/>
          <p:nvPr userDrawn="1"/>
        </p:nvSpPr>
        <p:spPr>
          <a:xfrm rot="1642289">
            <a:off x="2007653" y="4109671"/>
            <a:ext cx="296040" cy="296040"/>
          </a:xfrm>
          <a:prstGeom prst="plus">
            <a:avLst>
              <a:gd name="adj" fmla="val 43777"/>
            </a:avLst>
          </a:prstGeom>
          <a:solidFill>
            <a:schemeClr val="bg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Isosceles Triangle 134">
            <a:extLst>
              <a:ext uri="{FF2B5EF4-FFF2-40B4-BE49-F238E27FC236}">
                <a16:creationId xmlns:a16="http://schemas.microsoft.com/office/drawing/2014/main" id="{42CF8EB0-A5D1-4DAA-A81D-06EF819ABA63}"/>
              </a:ext>
            </a:extLst>
          </p:cNvPr>
          <p:cNvSpPr/>
          <p:nvPr userDrawn="1"/>
        </p:nvSpPr>
        <p:spPr>
          <a:xfrm rot="12056913">
            <a:off x="4280712" y="5743587"/>
            <a:ext cx="251202" cy="216553"/>
          </a:xfrm>
          <a:prstGeom prst="triangle">
            <a:avLst/>
          </a:prstGeom>
          <a:solidFill>
            <a:schemeClr val="bg1">
              <a:alpha val="72000"/>
            </a:schemeClr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Cross 135">
            <a:extLst>
              <a:ext uri="{FF2B5EF4-FFF2-40B4-BE49-F238E27FC236}">
                <a16:creationId xmlns:a16="http://schemas.microsoft.com/office/drawing/2014/main" id="{77BE94A7-CB2D-4EE0-89D6-9C35D498280C}"/>
              </a:ext>
            </a:extLst>
          </p:cNvPr>
          <p:cNvSpPr/>
          <p:nvPr userDrawn="1"/>
        </p:nvSpPr>
        <p:spPr>
          <a:xfrm rot="1642289">
            <a:off x="11121452" y="563704"/>
            <a:ext cx="296040" cy="296040"/>
          </a:xfrm>
          <a:prstGeom prst="plus">
            <a:avLst>
              <a:gd name="adj" fmla="val 43777"/>
            </a:avLst>
          </a:prstGeom>
          <a:solidFill>
            <a:schemeClr val="bg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Freeform: Shape 136">
            <a:extLst>
              <a:ext uri="{FF2B5EF4-FFF2-40B4-BE49-F238E27FC236}">
                <a16:creationId xmlns:a16="http://schemas.microsoft.com/office/drawing/2014/main" id="{B820875D-C643-4F07-A66D-E14586D6E51A}"/>
              </a:ext>
            </a:extLst>
          </p:cNvPr>
          <p:cNvSpPr/>
          <p:nvPr userDrawn="1"/>
        </p:nvSpPr>
        <p:spPr>
          <a:xfrm rot="12816686">
            <a:off x="1728883" y="2171913"/>
            <a:ext cx="354855" cy="544957"/>
          </a:xfrm>
          <a:custGeom>
            <a:avLst/>
            <a:gdLst>
              <a:gd name="connsiteX0" fmla="*/ 345263 w 354855"/>
              <a:gd name="connsiteY0" fmla="*/ 315279 h 544956"/>
              <a:gd name="connsiteX1" fmla="*/ 219796 w 354855"/>
              <a:gd name="connsiteY1" fmla="*/ 31395 h 544956"/>
              <a:gd name="connsiteX2" fmla="*/ 43636 w 354855"/>
              <a:gd name="connsiteY2" fmla="*/ 17454 h 544956"/>
              <a:gd name="connsiteX3" fmla="*/ 52508 w 354855"/>
              <a:gd name="connsiteY3" fmla="*/ 113772 h 544956"/>
              <a:gd name="connsiteX4" fmla="*/ 248945 w 354855"/>
              <a:gd name="connsiteY4" fmla="*/ 307675 h 544956"/>
              <a:gd name="connsiteX5" fmla="*/ 240074 w 354855"/>
              <a:gd name="connsiteY5" fmla="*/ 492707 h 544956"/>
              <a:gd name="connsiteX6" fmla="*/ 274292 w 354855"/>
              <a:gd name="connsiteY6" fmla="*/ 543401 h 544956"/>
              <a:gd name="connsiteX7" fmla="*/ 289500 w 354855"/>
              <a:gd name="connsiteY7" fmla="*/ 544668 h 544956"/>
              <a:gd name="connsiteX8" fmla="*/ 338927 w 354855"/>
              <a:gd name="connsiteY8" fmla="*/ 501579 h 544956"/>
              <a:gd name="connsiteX9" fmla="*/ 345263 w 354855"/>
              <a:gd name="connsiteY9" fmla="*/ 315279 h 544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54855" h="544956">
                <a:moveTo>
                  <a:pt x="345263" y="315279"/>
                </a:moveTo>
                <a:cubicBezTo>
                  <a:pt x="350333" y="188545"/>
                  <a:pt x="347798" y="88425"/>
                  <a:pt x="219796" y="31395"/>
                </a:cubicBezTo>
                <a:cubicBezTo>
                  <a:pt x="183044" y="14920"/>
                  <a:pt x="72785" y="-289"/>
                  <a:pt x="43636" y="17454"/>
                </a:cubicBezTo>
                <a:cubicBezTo>
                  <a:pt x="5616" y="38999"/>
                  <a:pt x="-12127" y="85891"/>
                  <a:pt x="52508" y="113772"/>
                </a:cubicBezTo>
                <a:cubicBezTo>
                  <a:pt x="209658" y="107435"/>
                  <a:pt x="247678" y="134050"/>
                  <a:pt x="248945" y="307675"/>
                </a:cubicBezTo>
                <a:cubicBezTo>
                  <a:pt x="248945" y="392587"/>
                  <a:pt x="245143" y="445816"/>
                  <a:pt x="240074" y="492707"/>
                </a:cubicBezTo>
                <a:cubicBezTo>
                  <a:pt x="237539" y="518054"/>
                  <a:pt x="248945" y="540866"/>
                  <a:pt x="274292" y="543401"/>
                </a:cubicBezTo>
                <a:lnTo>
                  <a:pt x="289500" y="544668"/>
                </a:lnTo>
                <a:cubicBezTo>
                  <a:pt x="314847" y="547203"/>
                  <a:pt x="337659" y="528193"/>
                  <a:pt x="338927" y="501579"/>
                </a:cubicBezTo>
                <a:lnTo>
                  <a:pt x="345263" y="315279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38" name="Graphic 185">
            <a:extLst>
              <a:ext uri="{FF2B5EF4-FFF2-40B4-BE49-F238E27FC236}">
                <a16:creationId xmlns:a16="http://schemas.microsoft.com/office/drawing/2014/main" id="{7BD6A054-DE42-4C9E-BEF7-7ECA80245589}"/>
              </a:ext>
            </a:extLst>
          </p:cNvPr>
          <p:cNvGrpSpPr/>
          <p:nvPr userDrawn="1"/>
        </p:nvGrpSpPr>
        <p:grpSpPr>
          <a:xfrm rot="16200000">
            <a:off x="2805453" y="761888"/>
            <a:ext cx="1668051" cy="346608"/>
            <a:chOff x="1542378" y="3369742"/>
            <a:chExt cx="1668051" cy="346608"/>
          </a:xfrm>
          <a:solidFill>
            <a:srgbClr val="FFFFFF">
              <a:alpha val="44000"/>
            </a:srgbClr>
          </a:solidFill>
        </p:grpSpPr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8A517A97-A56F-4550-88D2-ED9488317CA5}"/>
                </a:ext>
              </a:extLst>
            </p:cNvPr>
            <p:cNvSpPr/>
            <p:nvPr/>
          </p:nvSpPr>
          <p:spPr>
            <a:xfrm>
              <a:off x="3003006" y="3378949"/>
              <a:ext cx="216630" cy="346608"/>
            </a:xfrm>
            <a:custGeom>
              <a:avLst/>
              <a:gdLst>
                <a:gd name="connsiteX0" fmla="*/ 170596 w 216630"/>
                <a:gd name="connsiteY0" fmla="*/ 330902 h 346608"/>
                <a:gd name="connsiteX1" fmla="*/ 142434 w 216630"/>
                <a:gd name="connsiteY1" fmla="*/ 317905 h 346608"/>
                <a:gd name="connsiteX2" fmla="*/ 27620 w 216630"/>
                <a:gd name="connsiteY2" fmla="*/ 198758 h 346608"/>
                <a:gd name="connsiteX3" fmla="*/ 27620 w 216630"/>
                <a:gd name="connsiteY3" fmla="*/ 142434 h 346608"/>
                <a:gd name="connsiteX4" fmla="*/ 146767 w 216630"/>
                <a:gd name="connsiteY4" fmla="*/ 27620 h 346608"/>
                <a:gd name="connsiteX5" fmla="*/ 205257 w 216630"/>
                <a:gd name="connsiteY5" fmla="*/ 27620 h 346608"/>
                <a:gd name="connsiteX6" fmla="*/ 205257 w 216630"/>
                <a:gd name="connsiteY6" fmla="*/ 86110 h 346608"/>
                <a:gd name="connsiteX7" fmla="*/ 116439 w 216630"/>
                <a:gd name="connsiteY7" fmla="*/ 172762 h 346608"/>
                <a:gd name="connsiteX8" fmla="*/ 203091 w 216630"/>
                <a:gd name="connsiteY8" fmla="*/ 261581 h 346608"/>
                <a:gd name="connsiteX9" fmla="*/ 203091 w 216630"/>
                <a:gd name="connsiteY9" fmla="*/ 320071 h 346608"/>
                <a:gd name="connsiteX10" fmla="*/ 170596 w 216630"/>
                <a:gd name="connsiteY10" fmla="*/ 330902 h 346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630" h="346608">
                  <a:moveTo>
                    <a:pt x="170596" y="330902"/>
                  </a:moveTo>
                  <a:cubicBezTo>
                    <a:pt x="159765" y="330902"/>
                    <a:pt x="148933" y="326570"/>
                    <a:pt x="142434" y="317905"/>
                  </a:cubicBezTo>
                  <a:lnTo>
                    <a:pt x="27620" y="198758"/>
                  </a:lnTo>
                  <a:cubicBezTo>
                    <a:pt x="12456" y="183594"/>
                    <a:pt x="12456" y="157598"/>
                    <a:pt x="27620" y="142434"/>
                  </a:cubicBezTo>
                  <a:lnTo>
                    <a:pt x="146767" y="27620"/>
                  </a:lnTo>
                  <a:cubicBezTo>
                    <a:pt x="161931" y="12456"/>
                    <a:pt x="187927" y="12456"/>
                    <a:pt x="205257" y="27620"/>
                  </a:cubicBezTo>
                  <a:cubicBezTo>
                    <a:pt x="220421" y="42784"/>
                    <a:pt x="220421" y="68780"/>
                    <a:pt x="205257" y="86110"/>
                  </a:cubicBezTo>
                  <a:lnTo>
                    <a:pt x="116439" y="172762"/>
                  </a:lnTo>
                  <a:lnTo>
                    <a:pt x="203091" y="261581"/>
                  </a:lnTo>
                  <a:cubicBezTo>
                    <a:pt x="218255" y="276745"/>
                    <a:pt x="218255" y="302740"/>
                    <a:pt x="203091" y="320071"/>
                  </a:cubicBezTo>
                  <a:cubicBezTo>
                    <a:pt x="192259" y="326570"/>
                    <a:pt x="181428" y="330902"/>
                    <a:pt x="170596" y="33090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C0CE9F91-21F0-4916-A30E-E2528F3C6A96}"/>
                </a:ext>
              </a:extLst>
            </p:cNvPr>
            <p:cNvSpPr/>
            <p:nvPr/>
          </p:nvSpPr>
          <p:spPr>
            <a:xfrm>
              <a:off x="2792875" y="3374616"/>
              <a:ext cx="216630" cy="346608"/>
            </a:xfrm>
            <a:custGeom>
              <a:avLst/>
              <a:gdLst>
                <a:gd name="connsiteX0" fmla="*/ 170596 w 216630"/>
                <a:gd name="connsiteY0" fmla="*/ 330902 h 346608"/>
                <a:gd name="connsiteX1" fmla="*/ 142434 w 216630"/>
                <a:gd name="connsiteY1" fmla="*/ 317905 h 346608"/>
                <a:gd name="connsiteX2" fmla="*/ 27620 w 216630"/>
                <a:gd name="connsiteY2" fmla="*/ 200924 h 346608"/>
                <a:gd name="connsiteX3" fmla="*/ 27620 w 216630"/>
                <a:gd name="connsiteY3" fmla="*/ 142434 h 346608"/>
                <a:gd name="connsiteX4" fmla="*/ 146767 w 216630"/>
                <a:gd name="connsiteY4" fmla="*/ 27620 h 346608"/>
                <a:gd name="connsiteX5" fmla="*/ 205257 w 216630"/>
                <a:gd name="connsiteY5" fmla="*/ 27620 h 346608"/>
                <a:gd name="connsiteX6" fmla="*/ 205257 w 216630"/>
                <a:gd name="connsiteY6" fmla="*/ 86110 h 346608"/>
                <a:gd name="connsiteX7" fmla="*/ 116439 w 216630"/>
                <a:gd name="connsiteY7" fmla="*/ 172762 h 346608"/>
                <a:gd name="connsiteX8" fmla="*/ 203091 w 216630"/>
                <a:gd name="connsiteY8" fmla="*/ 261581 h 346608"/>
                <a:gd name="connsiteX9" fmla="*/ 203091 w 216630"/>
                <a:gd name="connsiteY9" fmla="*/ 320071 h 346608"/>
                <a:gd name="connsiteX10" fmla="*/ 170596 w 216630"/>
                <a:gd name="connsiteY10" fmla="*/ 330902 h 346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630" h="346608">
                  <a:moveTo>
                    <a:pt x="170596" y="330902"/>
                  </a:moveTo>
                  <a:cubicBezTo>
                    <a:pt x="159765" y="330902"/>
                    <a:pt x="148933" y="326570"/>
                    <a:pt x="142434" y="317905"/>
                  </a:cubicBezTo>
                  <a:lnTo>
                    <a:pt x="27620" y="200924"/>
                  </a:lnTo>
                  <a:cubicBezTo>
                    <a:pt x="12456" y="185760"/>
                    <a:pt x="12456" y="159765"/>
                    <a:pt x="27620" y="142434"/>
                  </a:cubicBezTo>
                  <a:lnTo>
                    <a:pt x="146767" y="27620"/>
                  </a:lnTo>
                  <a:cubicBezTo>
                    <a:pt x="161931" y="12456"/>
                    <a:pt x="187927" y="12456"/>
                    <a:pt x="205257" y="27620"/>
                  </a:cubicBezTo>
                  <a:cubicBezTo>
                    <a:pt x="220421" y="42784"/>
                    <a:pt x="220421" y="68780"/>
                    <a:pt x="205257" y="86110"/>
                  </a:cubicBezTo>
                  <a:lnTo>
                    <a:pt x="116439" y="172762"/>
                  </a:lnTo>
                  <a:lnTo>
                    <a:pt x="203091" y="261581"/>
                  </a:lnTo>
                  <a:cubicBezTo>
                    <a:pt x="218255" y="276745"/>
                    <a:pt x="218255" y="302740"/>
                    <a:pt x="203091" y="320071"/>
                  </a:cubicBezTo>
                  <a:cubicBezTo>
                    <a:pt x="192259" y="326570"/>
                    <a:pt x="181428" y="330902"/>
                    <a:pt x="170596" y="33090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9040C192-00E7-401E-A786-86E17372C7C9}"/>
                </a:ext>
              </a:extLst>
            </p:cNvPr>
            <p:cNvSpPr/>
            <p:nvPr/>
          </p:nvSpPr>
          <p:spPr>
            <a:xfrm>
              <a:off x="2582744" y="3370284"/>
              <a:ext cx="216630" cy="346608"/>
            </a:xfrm>
            <a:custGeom>
              <a:avLst/>
              <a:gdLst>
                <a:gd name="connsiteX0" fmla="*/ 170596 w 216630"/>
                <a:gd name="connsiteY0" fmla="*/ 333069 h 346608"/>
                <a:gd name="connsiteX1" fmla="*/ 142434 w 216630"/>
                <a:gd name="connsiteY1" fmla="*/ 320071 h 346608"/>
                <a:gd name="connsiteX2" fmla="*/ 27620 w 216630"/>
                <a:gd name="connsiteY2" fmla="*/ 200924 h 346608"/>
                <a:gd name="connsiteX3" fmla="*/ 27620 w 216630"/>
                <a:gd name="connsiteY3" fmla="*/ 142434 h 346608"/>
                <a:gd name="connsiteX4" fmla="*/ 146767 w 216630"/>
                <a:gd name="connsiteY4" fmla="*/ 27620 h 346608"/>
                <a:gd name="connsiteX5" fmla="*/ 205257 w 216630"/>
                <a:gd name="connsiteY5" fmla="*/ 27620 h 346608"/>
                <a:gd name="connsiteX6" fmla="*/ 205257 w 216630"/>
                <a:gd name="connsiteY6" fmla="*/ 86110 h 346608"/>
                <a:gd name="connsiteX7" fmla="*/ 116439 w 216630"/>
                <a:gd name="connsiteY7" fmla="*/ 172762 h 346608"/>
                <a:gd name="connsiteX8" fmla="*/ 203091 w 216630"/>
                <a:gd name="connsiteY8" fmla="*/ 261581 h 346608"/>
                <a:gd name="connsiteX9" fmla="*/ 203091 w 216630"/>
                <a:gd name="connsiteY9" fmla="*/ 320071 h 346608"/>
                <a:gd name="connsiteX10" fmla="*/ 170596 w 216630"/>
                <a:gd name="connsiteY10" fmla="*/ 333069 h 346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630" h="346608">
                  <a:moveTo>
                    <a:pt x="170596" y="333069"/>
                  </a:moveTo>
                  <a:cubicBezTo>
                    <a:pt x="159765" y="333069"/>
                    <a:pt x="148933" y="328736"/>
                    <a:pt x="142434" y="320071"/>
                  </a:cubicBezTo>
                  <a:lnTo>
                    <a:pt x="27620" y="200924"/>
                  </a:lnTo>
                  <a:cubicBezTo>
                    <a:pt x="12456" y="185760"/>
                    <a:pt x="12456" y="159765"/>
                    <a:pt x="27620" y="142434"/>
                  </a:cubicBezTo>
                  <a:lnTo>
                    <a:pt x="146767" y="27620"/>
                  </a:lnTo>
                  <a:cubicBezTo>
                    <a:pt x="161931" y="12456"/>
                    <a:pt x="187927" y="12456"/>
                    <a:pt x="205257" y="27620"/>
                  </a:cubicBezTo>
                  <a:cubicBezTo>
                    <a:pt x="220421" y="42784"/>
                    <a:pt x="220421" y="68780"/>
                    <a:pt x="205257" y="86110"/>
                  </a:cubicBezTo>
                  <a:lnTo>
                    <a:pt x="116439" y="172762"/>
                  </a:lnTo>
                  <a:lnTo>
                    <a:pt x="203091" y="261581"/>
                  </a:lnTo>
                  <a:cubicBezTo>
                    <a:pt x="218255" y="276745"/>
                    <a:pt x="218255" y="302740"/>
                    <a:pt x="203091" y="320071"/>
                  </a:cubicBezTo>
                  <a:cubicBezTo>
                    <a:pt x="190093" y="328736"/>
                    <a:pt x="179261" y="333069"/>
                    <a:pt x="170596" y="33306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99359643-3536-40F8-B176-7B9BEBFD821A}"/>
                </a:ext>
              </a:extLst>
            </p:cNvPr>
            <p:cNvSpPr/>
            <p:nvPr/>
          </p:nvSpPr>
          <p:spPr>
            <a:xfrm>
              <a:off x="2370446" y="3368117"/>
              <a:ext cx="216630" cy="346608"/>
            </a:xfrm>
            <a:custGeom>
              <a:avLst/>
              <a:gdLst>
                <a:gd name="connsiteX0" fmla="*/ 170596 w 216630"/>
                <a:gd name="connsiteY0" fmla="*/ 330902 h 346608"/>
                <a:gd name="connsiteX1" fmla="*/ 142434 w 216630"/>
                <a:gd name="connsiteY1" fmla="*/ 317905 h 346608"/>
                <a:gd name="connsiteX2" fmla="*/ 27620 w 216630"/>
                <a:gd name="connsiteY2" fmla="*/ 198758 h 346608"/>
                <a:gd name="connsiteX3" fmla="*/ 27620 w 216630"/>
                <a:gd name="connsiteY3" fmla="*/ 140268 h 346608"/>
                <a:gd name="connsiteX4" fmla="*/ 146767 w 216630"/>
                <a:gd name="connsiteY4" fmla="*/ 27620 h 346608"/>
                <a:gd name="connsiteX5" fmla="*/ 205257 w 216630"/>
                <a:gd name="connsiteY5" fmla="*/ 27620 h 346608"/>
                <a:gd name="connsiteX6" fmla="*/ 205257 w 216630"/>
                <a:gd name="connsiteY6" fmla="*/ 86110 h 346608"/>
                <a:gd name="connsiteX7" fmla="*/ 116439 w 216630"/>
                <a:gd name="connsiteY7" fmla="*/ 172762 h 346608"/>
                <a:gd name="connsiteX8" fmla="*/ 203091 w 216630"/>
                <a:gd name="connsiteY8" fmla="*/ 261581 h 346608"/>
                <a:gd name="connsiteX9" fmla="*/ 203091 w 216630"/>
                <a:gd name="connsiteY9" fmla="*/ 320071 h 346608"/>
                <a:gd name="connsiteX10" fmla="*/ 170596 w 216630"/>
                <a:gd name="connsiteY10" fmla="*/ 330902 h 346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630" h="346608">
                  <a:moveTo>
                    <a:pt x="170596" y="330902"/>
                  </a:moveTo>
                  <a:cubicBezTo>
                    <a:pt x="159765" y="330902"/>
                    <a:pt x="148933" y="326570"/>
                    <a:pt x="142434" y="317905"/>
                  </a:cubicBezTo>
                  <a:lnTo>
                    <a:pt x="27620" y="198758"/>
                  </a:lnTo>
                  <a:cubicBezTo>
                    <a:pt x="12456" y="183594"/>
                    <a:pt x="12456" y="157598"/>
                    <a:pt x="27620" y="140268"/>
                  </a:cubicBezTo>
                  <a:lnTo>
                    <a:pt x="146767" y="27620"/>
                  </a:lnTo>
                  <a:cubicBezTo>
                    <a:pt x="161931" y="12456"/>
                    <a:pt x="187927" y="12456"/>
                    <a:pt x="205257" y="27620"/>
                  </a:cubicBezTo>
                  <a:cubicBezTo>
                    <a:pt x="220421" y="42784"/>
                    <a:pt x="220421" y="68780"/>
                    <a:pt x="205257" y="86110"/>
                  </a:cubicBezTo>
                  <a:lnTo>
                    <a:pt x="116439" y="172762"/>
                  </a:lnTo>
                  <a:lnTo>
                    <a:pt x="203091" y="261581"/>
                  </a:lnTo>
                  <a:cubicBezTo>
                    <a:pt x="218255" y="276745"/>
                    <a:pt x="218255" y="302740"/>
                    <a:pt x="203091" y="320071"/>
                  </a:cubicBezTo>
                  <a:cubicBezTo>
                    <a:pt x="192259" y="326570"/>
                    <a:pt x="181428" y="330902"/>
                    <a:pt x="170596" y="33090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3B55B9BD-CA0B-4530-9167-97DA5178DB01}"/>
                </a:ext>
              </a:extLst>
            </p:cNvPr>
            <p:cNvSpPr/>
            <p:nvPr/>
          </p:nvSpPr>
          <p:spPr>
            <a:xfrm>
              <a:off x="2158406" y="3363785"/>
              <a:ext cx="216630" cy="346608"/>
            </a:xfrm>
            <a:custGeom>
              <a:avLst/>
              <a:gdLst>
                <a:gd name="connsiteX0" fmla="*/ 172505 w 216630"/>
                <a:gd name="connsiteY0" fmla="*/ 330902 h 346608"/>
                <a:gd name="connsiteX1" fmla="*/ 144343 w 216630"/>
                <a:gd name="connsiteY1" fmla="*/ 317905 h 346608"/>
                <a:gd name="connsiteX2" fmla="*/ 27363 w 216630"/>
                <a:gd name="connsiteY2" fmla="*/ 200924 h 346608"/>
                <a:gd name="connsiteX3" fmla="*/ 29529 w 216630"/>
                <a:gd name="connsiteY3" fmla="*/ 142434 h 346608"/>
                <a:gd name="connsiteX4" fmla="*/ 148676 w 216630"/>
                <a:gd name="connsiteY4" fmla="*/ 27620 h 346608"/>
                <a:gd name="connsiteX5" fmla="*/ 207166 w 216630"/>
                <a:gd name="connsiteY5" fmla="*/ 27620 h 346608"/>
                <a:gd name="connsiteX6" fmla="*/ 207166 w 216630"/>
                <a:gd name="connsiteY6" fmla="*/ 86110 h 346608"/>
                <a:gd name="connsiteX7" fmla="*/ 118348 w 216630"/>
                <a:gd name="connsiteY7" fmla="*/ 172762 h 346608"/>
                <a:gd name="connsiteX8" fmla="*/ 205000 w 216630"/>
                <a:gd name="connsiteY8" fmla="*/ 261581 h 346608"/>
                <a:gd name="connsiteX9" fmla="*/ 205000 w 216630"/>
                <a:gd name="connsiteY9" fmla="*/ 320071 h 346608"/>
                <a:gd name="connsiteX10" fmla="*/ 172505 w 216630"/>
                <a:gd name="connsiteY10" fmla="*/ 330902 h 346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630" h="346608">
                  <a:moveTo>
                    <a:pt x="172505" y="330902"/>
                  </a:moveTo>
                  <a:cubicBezTo>
                    <a:pt x="161674" y="330902"/>
                    <a:pt x="150842" y="326570"/>
                    <a:pt x="144343" y="317905"/>
                  </a:cubicBezTo>
                  <a:lnTo>
                    <a:pt x="27363" y="200924"/>
                  </a:lnTo>
                  <a:cubicBezTo>
                    <a:pt x="12199" y="183594"/>
                    <a:pt x="12199" y="157598"/>
                    <a:pt x="29529" y="142434"/>
                  </a:cubicBezTo>
                  <a:lnTo>
                    <a:pt x="148676" y="27620"/>
                  </a:lnTo>
                  <a:cubicBezTo>
                    <a:pt x="163840" y="12456"/>
                    <a:pt x="189836" y="12456"/>
                    <a:pt x="207166" y="27620"/>
                  </a:cubicBezTo>
                  <a:cubicBezTo>
                    <a:pt x="222330" y="42784"/>
                    <a:pt x="222330" y="68780"/>
                    <a:pt x="207166" y="86110"/>
                  </a:cubicBezTo>
                  <a:lnTo>
                    <a:pt x="118348" y="172762"/>
                  </a:lnTo>
                  <a:lnTo>
                    <a:pt x="205000" y="261581"/>
                  </a:lnTo>
                  <a:cubicBezTo>
                    <a:pt x="220164" y="276745"/>
                    <a:pt x="220164" y="302740"/>
                    <a:pt x="205000" y="320071"/>
                  </a:cubicBezTo>
                  <a:cubicBezTo>
                    <a:pt x="192002" y="328736"/>
                    <a:pt x="183337" y="330902"/>
                    <a:pt x="172505" y="33090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513F5EC3-477D-4822-84D3-027A98427078}"/>
                </a:ext>
              </a:extLst>
            </p:cNvPr>
            <p:cNvSpPr/>
            <p:nvPr/>
          </p:nvSpPr>
          <p:spPr>
            <a:xfrm>
              <a:off x="1948559" y="3361618"/>
              <a:ext cx="216630" cy="346608"/>
            </a:xfrm>
            <a:custGeom>
              <a:avLst/>
              <a:gdLst>
                <a:gd name="connsiteX0" fmla="*/ 172221 w 216630"/>
                <a:gd name="connsiteY0" fmla="*/ 330902 h 346608"/>
                <a:gd name="connsiteX1" fmla="*/ 144059 w 216630"/>
                <a:gd name="connsiteY1" fmla="*/ 317905 h 346608"/>
                <a:gd name="connsiteX2" fmla="*/ 27079 w 216630"/>
                <a:gd name="connsiteY2" fmla="*/ 198758 h 346608"/>
                <a:gd name="connsiteX3" fmla="*/ 16247 w 216630"/>
                <a:gd name="connsiteY3" fmla="*/ 170596 h 346608"/>
                <a:gd name="connsiteX4" fmla="*/ 29245 w 216630"/>
                <a:gd name="connsiteY4" fmla="*/ 142434 h 346608"/>
                <a:gd name="connsiteX5" fmla="*/ 148392 w 216630"/>
                <a:gd name="connsiteY5" fmla="*/ 27620 h 346608"/>
                <a:gd name="connsiteX6" fmla="*/ 206882 w 216630"/>
                <a:gd name="connsiteY6" fmla="*/ 27620 h 346608"/>
                <a:gd name="connsiteX7" fmla="*/ 206882 w 216630"/>
                <a:gd name="connsiteY7" fmla="*/ 86110 h 346608"/>
                <a:gd name="connsiteX8" fmla="*/ 118063 w 216630"/>
                <a:gd name="connsiteY8" fmla="*/ 172762 h 346608"/>
                <a:gd name="connsiteX9" fmla="*/ 204715 w 216630"/>
                <a:gd name="connsiteY9" fmla="*/ 261581 h 346608"/>
                <a:gd name="connsiteX10" fmla="*/ 204715 w 216630"/>
                <a:gd name="connsiteY10" fmla="*/ 320071 h 346608"/>
                <a:gd name="connsiteX11" fmla="*/ 172221 w 216630"/>
                <a:gd name="connsiteY11" fmla="*/ 330902 h 346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630" h="346608">
                  <a:moveTo>
                    <a:pt x="172221" y="330902"/>
                  </a:moveTo>
                  <a:cubicBezTo>
                    <a:pt x="161389" y="330902"/>
                    <a:pt x="150558" y="326570"/>
                    <a:pt x="144059" y="317905"/>
                  </a:cubicBezTo>
                  <a:lnTo>
                    <a:pt x="27079" y="198758"/>
                  </a:lnTo>
                  <a:cubicBezTo>
                    <a:pt x="20580" y="190093"/>
                    <a:pt x="16247" y="181428"/>
                    <a:pt x="16247" y="170596"/>
                  </a:cubicBezTo>
                  <a:cubicBezTo>
                    <a:pt x="16247" y="159765"/>
                    <a:pt x="20580" y="148933"/>
                    <a:pt x="29245" y="142434"/>
                  </a:cubicBezTo>
                  <a:lnTo>
                    <a:pt x="148392" y="27620"/>
                  </a:lnTo>
                  <a:cubicBezTo>
                    <a:pt x="163556" y="12456"/>
                    <a:pt x="189551" y="12456"/>
                    <a:pt x="206882" y="27620"/>
                  </a:cubicBezTo>
                  <a:cubicBezTo>
                    <a:pt x="222046" y="42784"/>
                    <a:pt x="222046" y="68780"/>
                    <a:pt x="206882" y="86110"/>
                  </a:cubicBezTo>
                  <a:lnTo>
                    <a:pt x="118063" y="172762"/>
                  </a:lnTo>
                  <a:lnTo>
                    <a:pt x="204715" y="261581"/>
                  </a:lnTo>
                  <a:cubicBezTo>
                    <a:pt x="219879" y="276745"/>
                    <a:pt x="219879" y="302740"/>
                    <a:pt x="204715" y="320071"/>
                  </a:cubicBezTo>
                  <a:cubicBezTo>
                    <a:pt x="191718" y="326570"/>
                    <a:pt x="180886" y="330902"/>
                    <a:pt x="172221" y="33090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6E441CFD-92C4-4293-B788-E58A29D9CB45}"/>
                </a:ext>
              </a:extLst>
            </p:cNvPr>
            <p:cNvSpPr/>
            <p:nvPr/>
          </p:nvSpPr>
          <p:spPr>
            <a:xfrm>
              <a:off x="1737887" y="3355119"/>
              <a:ext cx="216630" cy="346608"/>
            </a:xfrm>
            <a:custGeom>
              <a:avLst/>
              <a:gdLst>
                <a:gd name="connsiteX0" fmla="*/ 170596 w 216630"/>
                <a:gd name="connsiteY0" fmla="*/ 333069 h 346608"/>
                <a:gd name="connsiteX1" fmla="*/ 142434 w 216630"/>
                <a:gd name="connsiteY1" fmla="*/ 320071 h 346608"/>
                <a:gd name="connsiteX2" fmla="*/ 27620 w 216630"/>
                <a:gd name="connsiteY2" fmla="*/ 200924 h 346608"/>
                <a:gd name="connsiteX3" fmla="*/ 27620 w 216630"/>
                <a:gd name="connsiteY3" fmla="*/ 142434 h 346608"/>
                <a:gd name="connsiteX4" fmla="*/ 146767 w 216630"/>
                <a:gd name="connsiteY4" fmla="*/ 27620 h 346608"/>
                <a:gd name="connsiteX5" fmla="*/ 205257 w 216630"/>
                <a:gd name="connsiteY5" fmla="*/ 27620 h 346608"/>
                <a:gd name="connsiteX6" fmla="*/ 205257 w 216630"/>
                <a:gd name="connsiteY6" fmla="*/ 86110 h 346608"/>
                <a:gd name="connsiteX7" fmla="*/ 116439 w 216630"/>
                <a:gd name="connsiteY7" fmla="*/ 172762 h 346608"/>
                <a:gd name="connsiteX8" fmla="*/ 203091 w 216630"/>
                <a:gd name="connsiteY8" fmla="*/ 261581 h 346608"/>
                <a:gd name="connsiteX9" fmla="*/ 203091 w 216630"/>
                <a:gd name="connsiteY9" fmla="*/ 320071 h 346608"/>
                <a:gd name="connsiteX10" fmla="*/ 170596 w 216630"/>
                <a:gd name="connsiteY10" fmla="*/ 333069 h 346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630" h="346608">
                  <a:moveTo>
                    <a:pt x="170596" y="333069"/>
                  </a:moveTo>
                  <a:cubicBezTo>
                    <a:pt x="159765" y="333069"/>
                    <a:pt x="148933" y="328736"/>
                    <a:pt x="142434" y="320071"/>
                  </a:cubicBezTo>
                  <a:lnTo>
                    <a:pt x="27620" y="200924"/>
                  </a:lnTo>
                  <a:cubicBezTo>
                    <a:pt x="12456" y="185760"/>
                    <a:pt x="12456" y="159765"/>
                    <a:pt x="27620" y="142434"/>
                  </a:cubicBezTo>
                  <a:lnTo>
                    <a:pt x="146767" y="27620"/>
                  </a:lnTo>
                  <a:cubicBezTo>
                    <a:pt x="161931" y="12456"/>
                    <a:pt x="187927" y="12456"/>
                    <a:pt x="205257" y="27620"/>
                  </a:cubicBezTo>
                  <a:cubicBezTo>
                    <a:pt x="220421" y="42784"/>
                    <a:pt x="220421" y="68780"/>
                    <a:pt x="205257" y="86110"/>
                  </a:cubicBezTo>
                  <a:lnTo>
                    <a:pt x="116439" y="172762"/>
                  </a:lnTo>
                  <a:lnTo>
                    <a:pt x="203091" y="261581"/>
                  </a:lnTo>
                  <a:cubicBezTo>
                    <a:pt x="218255" y="276745"/>
                    <a:pt x="218255" y="302740"/>
                    <a:pt x="203091" y="320071"/>
                  </a:cubicBezTo>
                  <a:cubicBezTo>
                    <a:pt x="192259" y="328736"/>
                    <a:pt x="181428" y="333069"/>
                    <a:pt x="170596" y="33306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8E764F26-AFE0-4FBD-8D88-FC0478D47595}"/>
                </a:ext>
              </a:extLst>
            </p:cNvPr>
            <p:cNvSpPr/>
            <p:nvPr/>
          </p:nvSpPr>
          <p:spPr>
            <a:xfrm>
              <a:off x="1526131" y="3355119"/>
              <a:ext cx="216630" cy="324945"/>
            </a:xfrm>
            <a:custGeom>
              <a:avLst/>
              <a:gdLst>
                <a:gd name="connsiteX0" fmla="*/ 172221 w 216630"/>
                <a:gd name="connsiteY0" fmla="*/ 328736 h 324945"/>
                <a:gd name="connsiteX1" fmla="*/ 144059 w 216630"/>
                <a:gd name="connsiteY1" fmla="*/ 315738 h 324945"/>
                <a:gd name="connsiteX2" fmla="*/ 27079 w 216630"/>
                <a:gd name="connsiteY2" fmla="*/ 198758 h 324945"/>
                <a:gd name="connsiteX3" fmla="*/ 16247 w 216630"/>
                <a:gd name="connsiteY3" fmla="*/ 170596 h 324945"/>
                <a:gd name="connsiteX4" fmla="*/ 29245 w 216630"/>
                <a:gd name="connsiteY4" fmla="*/ 142434 h 324945"/>
                <a:gd name="connsiteX5" fmla="*/ 148392 w 216630"/>
                <a:gd name="connsiteY5" fmla="*/ 27620 h 324945"/>
                <a:gd name="connsiteX6" fmla="*/ 206882 w 216630"/>
                <a:gd name="connsiteY6" fmla="*/ 27620 h 324945"/>
                <a:gd name="connsiteX7" fmla="*/ 206882 w 216630"/>
                <a:gd name="connsiteY7" fmla="*/ 86110 h 324945"/>
                <a:gd name="connsiteX8" fmla="*/ 118063 w 216630"/>
                <a:gd name="connsiteY8" fmla="*/ 172762 h 324945"/>
                <a:gd name="connsiteX9" fmla="*/ 204715 w 216630"/>
                <a:gd name="connsiteY9" fmla="*/ 261581 h 324945"/>
                <a:gd name="connsiteX10" fmla="*/ 204715 w 216630"/>
                <a:gd name="connsiteY10" fmla="*/ 320071 h 324945"/>
                <a:gd name="connsiteX11" fmla="*/ 172221 w 216630"/>
                <a:gd name="connsiteY11" fmla="*/ 328736 h 324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630" h="324945">
                  <a:moveTo>
                    <a:pt x="172221" y="328736"/>
                  </a:moveTo>
                  <a:cubicBezTo>
                    <a:pt x="161389" y="328736"/>
                    <a:pt x="150558" y="324403"/>
                    <a:pt x="144059" y="315738"/>
                  </a:cubicBezTo>
                  <a:lnTo>
                    <a:pt x="27079" y="198758"/>
                  </a:lnTo>
                  <a:cubicBezTo>
                    <a:pt x="20580" y="190093"/>
                    <a:pt x="16247" y="181428"/>
                    <a:pt x="16247" y="170596"/>
                  </a:cubicBezTo>
                  <a:cubicBezTo>
                    <a:pt x="16247" y="159765"/>
                    <a:pt x="20580" y="148933"/>
                    <a:pt x="29245" y="142434"/>
                  </a:cubicBezTo>
                  <a:lnTo>
                    <a:pt x="148392" y="27620"/>
                  </a:lnTo>
                  <a:cubicBezTo>
                    <a:pt x="163556" y="12456"/>
                    <a:pt x="189551" y="12456"/>
                    <a:pt x="206882" y="27620"/>
                  </a:cubicBezTo>
                  <a:cubicBezTo>
                    <a:pt x="222046" y="42784"/>
                    <a:pt x="222046" y="68780"/>
                    <a:pt x="206882" y="86110"/>
                  </a:cubicBezTo>
                  <a:lnTo>
                    <a:pt x="118063" y="172762"/>
                  </a:lnTo>
                  <a:lnTo>
                    <a:pt x="204715" y="261581"/>
                  </a:lnTo>
                  <a:cubicBezTo>
                    <a:pt x="219879" y="276745"/>
                    <a:pt x="219879" y="302740"/>
                    <a:pt x="204715" y="320071"/>
                  </a:cubicBezTo>
                  <a:cubicBezTo>
                    <a:pt x="191718" y="326570"/>
                    <a:pt x="183052" y="328736"/>
                    <a:pt x="172221" y="32873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47" name="Graphic 185">
            <a:extLst>
              <a:ext uri="{FF2B5EF4-FFF2-40B4-BE49-F238E27FC236}">
                <a16:creationId xmlns:a16="http://schemas.microsoft.com/office/drawing/2014/main" id="{7A51472E-3382-4C32-926D-44E060082AD9}"/>
              </a:ext>
            </a:extLst>
          </p:cNvPr>
          <p:cNvGrpSpPr/>
          <p:nvPr userDrawn="1"/>
        </p:nvGrpSpPr>
        <p:grpSpPr>
          <a:xfrm rot="16200000">
            <a:off x="7418161" y="5729286"/>
            <a:ext cx="1668051" cy="346608"/>
            <a:chOff x="1542378" y="3369742"/>
            <a:chExt cx="1668051" cy="346608"/>
          </a:xfrm>
          <a:solidFill>
            <a:srgbClr val="FFFFFF">
              <a:alpha val="44000"/>
            </a:srgbClr>
          </a:solidFill>
        </p:grpSpPr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4C6C0AE1-7DC1-4330-8C92-79253C4A003D}"/>
                </a:ext>
              </a:extLst>
            </p:cNvPr>
            <p:cNvSpPr/>
            <p:nvPr/>
          </p:nvSpPr>
          <p:spPr>
            <a:xfrm>
              <a:off x="3003006" y="3378949"/>
              <a:ext cx="216630" cy="346608"/>
            </a:xfrm>
            <a:custGeom>
              <a:avLst/>
              <a:gdLst>
                <a:gd name="connsiteX0" fmla="*/ 170596 w 216630"/>
                <a:gd name="connsiteY0" fmla="*/ 330902 h 346608"/>
                <a:gd name="connsiteX1" fmla="*/ 142434 w 216630"/>
                <a:gd name="connsiteY1" fmla="*/ 317905 h 346608"/>
                <a:gd name="connsiteX2" fmla="*/ 27620 w 216630"/>
                <a:gd name="connsiteY2" fmla="*/ 198758 h 346608"/>
                <a:gd name="connsiteX3" fmla="*/ 27620 w 216630"/>
                <a:gd name="connsiteY3" fmla="*/ 142434 h 346608"/>
                <a:gd name="connsiteX4" fmla="*/ 146767 w 216630"/>
                <a:gd name="connsiteY4" fmla="*/ 27620 h 346608"/>
                <a:gd name="connsiteX5" fmla="*/ 205257 w 216630"/>
                <a:gd name="connsiteY5" fmla="*/ 27620 h 346608"/>
                <a:gd name="connsiteX6" fmla="*/ 205257 w 216630"/>
                <a:gd name="connsiteY6" fmla="*/ 86110 h 346608"/>
                <a:gd name="connsiteX7" fmla="*/ 116439 w 216630"/>
                <a:gd name="connsiteY7" fmla="*/ 172762 h 346608"/>
                <a:gd name="connsiteX8" fmla="*/ 203091 w 216630"/>
                <a:gd name="connsiteY8" fmla="*/ 261581 h 346608"/>
                <a:gd name="connsiteX9" fmla="*/ 203091 w 216630"/>
                <a:gd name="connsiteY9" fmla="*/ 320071 h 346608"/>
                <a:gd name="connsiteX10" fmla="*/ 170596 w 216630"/>
                <a:gd name="connsiteY10" fmla="*/ 330902 h 346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630" h="346608">
                  <a:moveTo>
                    <a:pt x="170596" y="330902"/>
                  </a:moveTo>
                  <a:cubicBezTo>
                    <a:pt x="159765" y="330902"/>
                    <a:pt x="148933" y="326570"/>
                    <a:pt x="142434" y="317905"/>
                  </a:cubicBezTo>
                  <a:lnTo>
                    <a:pt x="27620" y="198758"/>
                  </a:lnTo>
                  <a:cubicBezTo>
                    <a:pt x="12456" y="183594"/>
                    <a:pt x="12456" y="157598"/>
                    <a:pt x="27620" y="142434"/>
                  </a:cubicBezTo>
                  <a:lnTo>
                    <a:pt x="146767" y="27620"/>
                  </a:lnTo>
                  <a:cubicBezTo>
                    <a:pt x="161931" y="12456"/>
                    <a:pt x="187927" y="12456"/>
                    <a:pt x="205257" y="27620"/>
                  </a:cubicBezTo>
                  <a:cubicBezTo>
                    <a:pt x="220421" y="42784"/>
                    <a:pt x="220421" y="68780"/>
                    <a:pt x="205257" y="86110"/>
                  </a:cubicBezTo>
                  <a:lnTo>
                    <a:pt x="116439" y="172762"/>
                  </a:lnTo>
                  <a:lnTo>
                    <a:pt x="203091" y="261581"/>
                  </a:lnTo>
                  <a:cubicBezTo>
                    <a:pt x="218255" y="276745"/>
                    <a:pt x="218255" y="302740"/>
                    <a:pt x="203091" y="320071"/>
                  </a:cubicBezTo>
                  <a:cubicBezTo>
                    <a:pt x="192259" y="326570"/>
                    <a:pt x="181428" y="330902"/>
                    <a:pt x="170596" y="33090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A1CD2C4A-EEDC-4AE3-8E04-FB749F4B20DD}"/>
                </a:ext>
              </a:extLst>
            </p:cNvPr>
            <p:cNvSpPr/>
            <p:nvPr/>
          </p:nvSpPr>
          <p:spPr>
            <a:xfrm>
              <a:off x="2792875" y="3374616"/>
              <a:ext cx="216630" cy="346608"/>
            </a:xfrm>
            <a:custGeom>
              <a:avLst/>
              <a:gdLst>
                <a:gd name="connsiteX0" fmla="*/ 170596 w 216630"/>
                <a:gd name="connsiteY0" fmla="*/ 330902 h 346608"/>
                <a:gd name="connsiteX1" fmla="*/ 142434 w 216630"/>
                <a:gd name="connsiteY1" fmla="*/ 317905 h 346608"/>
                <a:gd name="connsiteX2" fmla="*/ 27620 w 216630"/>
                <a:gd name="connsiteY2" fmla="*/ 200924 h 346608"/>
                <a:gd name="connsiteX3" fmla="*/ 27620 w 216630"/>
                <a:gd name="connsiteY3" fmla="*/ 142434 h 346608"/>
                <a:gd name="connsiteX4" fmla="*/ 146767 w 216630"/>
                <a:gd name="connsiteY4" fmla="*/ 27620 h 346608"/>
                <a:gd name="connsiteX5" fmla="*/ 205257 w 216630"/>
                <a:gd name="connsiteY5" fmla="*/ 27620 h 346608"/>
                <a:gd name="connsiteX6" fmla="*/ 205257 w 216630"/>
                <a:gd name="connsiteY6" fmla="*/ 86110 h 346608"/>
                <a:gd name="connsiteX7" fmla="*/ 116439 w 216630"/>
                <a:gd name="connsiteY7" fmla="*/ 172762 h 346608"/>
                <a:gd name="connsiteX8" fmla="*/ 203091 w 216630"/>
                <a:gd name="connsiteY8" fmla="*/ 261581 h 346608"/>
                <a:gd name="connsiteX9" fmla="*/ 203091 w 216630"/>
                <a:gd name="connsiteY9" fmla="*/ 320071 h 346608"/>
                <a:gd name="connsiteX10" fmla="*/ 170596 w 216630"/>
                <a:gd name="connsiteY10" fmla="*/ 330902 h 346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630" h="346608">
                  <a:moveTo>
                    <a:pt x="170596" y="330902"/>
                  </a:moveTo>
                  <a:cubicBezTo>
                    <a:pt x="159765" y="330902"/>
                    <a:pt x="148933" y="326570"/>
                    <a:pt x="142434" y="317905"/>
                  </a:cubicBezTo>
                  <a:lnTo>
                    <a:pt x="27620" y="200924"/>
                  </a:lnTo>
                  <a:cubicBezTo>
                    <a:pt x="12456" y="185760"/>
                    <a:pt x="12456" y="159765"/>
                    <a:pt x="27620" y="142434"/>
                  </a:cubicBezTo>
                  <a:lnTo>
                    <a:pt x="146767" y="27620"/>
                  </a:lnTo>
                  <a:cubicBezTo>
                    <a:pt x="161931" y="12456"/>
                    <a:pt x="187927" y="12456"/>
                    <a:pt x="205257" y="27620"/>
                  </a:cubicBezTo>
                  <a:cubicBezTo>
                    <a:pt x="220421" y="42784"/>
                    <a:pt x="220421" y="68780"/>
                    <a:pt x="205257" y="86110"/>
                  </a:cubicBezTo>
                  <a:lnTo>
                    <a:pt x="116439" y="172762"/>
                  </a:lnTo>
                  <a:lnTo>
                    <a:pt x="203091" y="261581"/>
                  </a:lnTo>
                  <a:cubicBezTo>
                    <a:pt x="218255" y="276745"/>
                    <a:pt x="218255" y="302740"/>
                    <a:pt x="203091" y="320071"/>
                  </a:cubicBezTo>
                  <a:cubicBezTo>
                    <a:pt x="192259" y="326570"/>
                    <a:pt x="181428" y="330902"/>
                    <a:pt x="170596" y="33090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F81F6895-5D3C-44D8-B9B0-97865D7BAD42}"/>
                </a:ext>
              </a:extLst>
            </p:cNvPr>
            <p:cNvSpPr/>
            <p:nvPr/>
          </p:nvSpPr>
          <p:spPr>
            <a:xfrm>
              <a:off x="2582744" y="3370284"/>
              <a:ext cx="216630" cy="346608"/>
            </a:xfrm>
            <a:custGeom>
              <a:avLst/>
              <a:gdLst>
                <a:gd name="connsiteX0" fmla="*/ 170596 w 216630"/>
                <a:gd name="connsiteY0" fmla="*/ 333069 h 346608"/>
                <a:gd name="connsiteX1" fmla="*/ 142434 w 216630"/>
                <a:gd name="connsiteY1" fmla="*/ 320071 h 346608"/>
                <a:gd name="connsiteX2" fmla="*/ 27620 w 216630"/>
                <a:gd name="connsiteY2" fmla="*/ 200924 h 346608"/>
                <a:gd name="connsiteX3" fmla="*/ 27620 w 216630"/>
                <a:gd name="connsiteY3" fmla="*/ 142434 h 346608"/>
                <a:gd name="connsiteX4" fmla="*/ 146767 w 216630"/>
                <a:gd name="connsiteY4" fmla="*/ 27620 h 346608"/>
                <a:gd name="connsiteX5" fmla="*/ 205257 w 216630"/>
                <a:gd name="connsiteY5" fmla="*/ 27620 h 346608"/>
                <a:gd name="connsiteX6" fmla="*/ 205257 w 216630"/>
                <a:gd name="connsiteY6" fmla="*/ 86110 h 346608"/>
                <a:gd name="connsiteX7" fmla="*/ 116439 w 216630"/>
                <a:gd name="connsiteY7" fmla="*/ 172762 h 346608"/>
                <a:gd name="connsiteX8" fmla="*/ 203091 w 216630"/>
                <a:gd name="connsiteY8" fmla="*/ 261581 h 346608"/>
                <a:gd name="connsiteX9" fmla="*/ 203091 w 216630"/>
                <a:gd name="connsiteY9" fmla="*/ 320071 h 346608"/>
                <a:gd name="connsiteX10" fmla="*/ 170596 w 216630"/>
                <a:gd name="connsiteY10" fmla="*/ 333069 h 346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630" h="346608">
                  <a:moveTo>
                    <a:pt x="170596" y="333069"/>
                  </a:moveTo>
                  <a:cubicBezTo>
                    <a:pt x="159765" y="333069"/>
                    <a:pt x="148933" y="328736"/>
                    <a:pt x="142434" y="320071"/>
                  </a:cubicBezTo>
                  <a:lnTo>
                    <a:pt x="27620" y="200924"/>
                  </a:lnTo>
                  <a:cubicBezTo>
                    <a:pt x="12456" y="185760"/>
                    <a:pt x="12456" y="159765"/>
                    <a:pt x="27620" y="142434"/>
                  </a:cubicBezTo>
                  <a:lnTo>
                    <a:pt x="146767" y="27620"/>
                  </a:lnTo>
                  <a:cubicBezTo>
                    <a:pt x="161931" y="12456"/>
                    <a:pt x="187927" y="12456"/>
                    <a:pt x="205257" y="27620"/>
                  </a:cubicBezTo>
                  <a:cubicBezTo>
                    <a:pt x="220421" y="42784"/>
                    <a:pt x="220421" y="68780"/>
                    <a:pt x="205257" y="86110"/>
                  </a:cubicBezTo>
                  <a:lnTo>
                    <a:pt x="116439" y="172762"/>
                  </a:lnTo>
                  <a:lnTo>
                    <a:pt x="203091" y="261581"/>
                  </a:lnTo>
                  <a:cubicBezTo>
                    <a:pt x="218255" y="276745"/>
                    <a:pt x="218255" y="302740"/>
                    <a:pt x="203091" y="320071"/>
                  </a:cubicBezTo>
                  <a:cubicBezTo>
                    <a:pt x="190093" y="328736"/>
                    <a:pt x="179261" y="333069"/>
                    <a:pt x="170596" y="33306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BE2EEDF6-CECF-4E9D-BD38-FDF2CC730E88}"/>
                </a:ext>
              </a:extLst>
            </p:cNvPr>
            <p:cNvSpPr/>
            <p:nvPr/>
          </p:nvSpPr>
          <p:spPr>
            <a:xfrm>
              <a:off x="2370446" y="3368117"/>
              <a:ext cx="216630" cy="346608"/>
            </a:xfrm>
            <a:custGeom>
              <a:avLst/>
              <a:gdLst>
                <a:gd name="connsiteX0" fmla="*/ 170596 w 216630"/>
                <a:gd name="connsiteY0" fmla="*/ 330902 h 346608"/>
                <a:gd name="connsiteX1" fmla="*/ 142434 w 216630"/>
                <a:gd name="connsiteY1" fmla="*/ 317905 h 346608"/>
                <a:gd name="connsiteX2" fmla="*/ 27620 w 216630"/>
                <a:gd name="connsiteY2" fmla="*/ 198758 h 346608"/>
                <a:gd name="connsiteX3" fmla="*/ 27620 w 216630"/>
                <a:gd name="connsiteY3" fmla="*/ 140268 h 346608"/>
                <a:gd name="connsiteX4" fmla="*/ 146767 w 216630"/>
                <a:gd name="connsiteY4" fmla="*/ 27620 h 346608"/>
                <a:gd name="connsiteX5" fmla="*/ 205257 w 216630"/>
                <a:gd name="connsiteY5" fmla="*/ 27620 h 346608"/>
                <a:gd name="connsiteX6" fmla="*/ 205257 w 216630"/>
                <a:gd name="connsiteY6" fmla="*/ 86110 h 346608"/>
                <a:gd name="connsiteX7" fmla="*/ 116439 w 216630"/>
                <a:gd name="connsiteY7" fmla="*/ 172762 h 346608"/>
                <a:gd name="connsiteX8" fmla="*/ 203091 w 216630"/>
                <a:gd name="connsiteY8" fmla="*/ 261581 h 346608"/>
                <a:gd name="connsiteX9" fmla="*/ 203091 w 216630"/>
                <a:gd name="connsiteY9" fmla="*/ 320071 h 346608"/>
                <a:gd name="connsiteX10" fmla="*/ 170596 w 216630"/>
                <a:gd name="connsiteY10" fmla="*/ 330902 h 346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630" h="346608">
                  <a:moveTo>
                    <a:pt x="170596" y="330902"/>
                  </a:moveTo>
                  <a:cubicBezTo>
                    <a:pt x="159765" y="330902"/>
                    <a:pt x="148933" y="326570"/>
                    <a:pt x="142434" y="317905"/>
                  </a:cubicBezTo>
                  <a:lnTo>
                    <a:pt x="27620" y="198758"/>
                  </a:lnTo>
                  <a:cubicBezTo>
                    <a:pt x="12456" y="183594"/>
                    <a:pt x="12456" y="157598"/>
                    <a:pt x="27620" y="140268"/>
                  </a:cubicBezTo>
                  <a:lnTo>
                    <a:pt x="146767" y="27620"/>
                  </a:lnTo>
                  <a:cubicBezTo>
                    <a:pt x="161931" y="12456"/>
                    <a:pt x="187927" y="12456"/>
                    <a:pt x="205257" y="27620"/>
                  </a:cubicBezTo>
                  <a:cubicBezTo>
                    <a:pt x="220421" y="42784"/>
                    <a:pt x="220421" y="68780"/>
                    <a:pt x="205257" y="86110"/>
                  </a:cubicBezTo>
                  <a:lnTo>
                    <a:pt x="116439" y="172762"/>
                  </a:lnTo>
                  <a:lnTo>
                    <a:pt x="203091" y="261581"/>
                  </a:lnTo>
                  <a:cubicBezTo>
                    <a:pt x="218255" y="276745"/>
                    <a:pt x="218255" y="302740"/>
                    <a:pt x="203091" y="320071"/>
                  </a:cubicBezTo>
                  <a:cubicBezTo>
                    <a:pt x="192259" y="326570"/>
                    <a:pt x="181428" y="330902"/>
                    <a:pt x="170596" y="33090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D0949BA4-33F6-46E2-8A9F-707205DD0462}"/>
                </a:ext>
              </a:extLst>
            </p:cNvPr>
            <p:cNvSpPr/>
            <p:nvPr/>
          </p:nvSpPr>
          <p:spPr>
            <a:xfrm>
              <a:off x="2158406" y="3363785"/>
              <a:ext cx="216630" cy="346608"/>
            </a:xfrm>
            <a:custGeom>
              <a:avLst/>
              <a:gdLst>
                <a:gd name="connsiteX0" fmla="*/ 172505 w 216630"/>
                <a:gd name="connsiteY0" fmla="*/ 330902 h 346608"/>
                <a:gd name="connsiteX1" fmla="*/ 144343 w 216630"/>
                <a:gd name="connsiteY1" fmla="*/ 317905 h 346608"/>
                <a:gd name="connsiteX2" fmla="*/ 27363 w 216630"/>
                <a:gd name="connsiteY2" fmla="*/ 200924 h 346608"/>
                <a:gd name="connsiteX3" fmla="*/ 29529 w 216630"/>
                <a:gd name="connsiteY3" fmla="*/ 142434 h 346608"/>
                <a:gd name="connsiteX4" fmla="*/ 148676 w 216630"/>
                <a:gd name="connsiteY4" fmla="*/ 27620 h 346608"/>
                <a:gd name="connsiteX5" fmla="*/ 207166 w 216630"/>
                <a:gd name="connsiteY5" fmla="*/ 27620 h 346608"/>
                <a:gd name="connsiteX6" fmla="*/ 207166 w 216630"/>
                <a:gd name="connsiteY6" fmla="*/ 86110 h 346608"/>
                <a:gd name="connsiteX7" fmla="*/ 118348 w 216630"/>
                <a:gd name="connsiteY7" fmla="*/ 172762 h 346608"/>
                <a:gd name="connsiteX8" fmla="*/ 205000 w 216630"/>
                <a:gd name="connsiteY8" fmla="*/ 261581 h 346608"/>
                <a:gd name="connsiteX9" fmla="*/ 205000 w 216630"/>
                <a:gd name="connsiteY9" fmla="*/ 320071 h 346608"/>
                <a:gd name="connsiteX10" fmla="*/ 172505 w 216630"/>
                <a:gd name="connsiteY10" fmla="*/ 330902 h 346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630" h="346608">
                  <a:moveTo>
                    <a:pt x="172505" y="330902"/>
                  </a:moveTo>
                  <a:cubicBezTo>
                    <a:pt x="161674" y="330902"/>
                    <a:pt x="150842" y="326570"/>
                    <a:pt x="144343" y="317905"/>
                  </a:cubicBezTo>
                  <a:lnTo>
                    <a:pt x="27363" y="200924"/>
                  </a:lnTo>
                  <a:cubicBezTo>
                    <a:pt x="12199" y="183594"/>
                    <a:pt x="12199" y="157598"/>
                    <a:pt x="29529" y="142434"/>
                  </a:cubicBezTo>
                  <a:lnTo>
                    <a:pt x="148676" y="27620"/>
                  </a:lnTo>
                  <a:cubicBezTo>
                    <a:pt x="163840" y="12456"/>
                    <a:pt x="189836" y="12456"/>
                    <a:pt x="207166" y="27620"/>
                  </a:cubicBezTo>
                  <a:cubicBezTo>
                    <a:pt x="222330" y="42784"/>
                    <a:pt x="222330" y="68780"/>
                    <a:pt x="207166" y="86110"/>
                  </a:cubicBezTo>
                  <a:lnTo>
                    <a:pt x="118348" y="172762"/>
                  </a:lnTo>
                  <a:lnTo>
                    <a:pt x="205000" y="261581"/>
                  </a:lnTo>
                  <a:cubicBezTo>
                    <a:pt x="220164" y="276745"/>
                    <a:pt x="220164" y="302740"/>
                    <a:pt x="205000" y="320071"/>
                  </a:cubicBezTo>
                  <a:cubicBezTo>
                    <a:pt x="192002" y="328736"/>
                    <a:pt x="183337" y="330902"/>
                    <a:pt x="172505" y="33090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D2936396-4445-4840-9069-619855CE50E3}"/>
                </a:ext>
              </a:extLst>
            </p:cNvPr>
            <p:cNvSpPr/>
            <p:nvPr/>
          </p:nvSpPr>
          <p:spPr>
            <a:xfrm>
              <a:off x="1948559" y="3361618"/>
              <a:ext cx="216630" cy="346608"/>
            </a:xfrm>
            <a:custGeom>
              <a:avLst/>
              <a:gdLst>
                <a:gd name="connsiteX0" fmla="*/ 172221 w 216630"/>
                <a:gd name="connsiteY0" fmla="*/ 330902 h 346608"/>
                <a:gd name="connsiteX1" fmla="*/ 144059 w 216630"/>
                <a:gd name="connsiteY1" fmla="*/ 317905 h 346608"/>
                <a:gd name="connsiteX2" fmla="*/ 27079 w 216630"/>
                <a:gd name="connsiteY2" fmla="*/ 198758 h 346608"/>
                <a:gd name="connsiteX3" fmla="*/ 16247 w 216630"/>
                <a:gd name="connsiteY3" fmla="*/ 170596 h 346608"/>
                <a:gd name="connsiteX4" fmla="*/ 29245 w 216630"/>
                <a:gd name="connsiteY4" fmla="*/ 142434 h 346608"/>
                <a:gd name="connsiteX5" fmla="*/ 148392 w 216630"/>
                <a:gd name="connsiteY5" fmla="*/ 27620 h 346608"/>
                <a:gd name="connsiteX6" fmla="*/ 206882 w 216630"/>
                <a:gd name="connsiteY6" fmla="*/ 27620 h 346608"/>
                <a:gd name="connsiteX7" fmla="*/ 206882 w 216630"/>
                <a:gd name="connsiteY7" fmla="*/ 86110 h 346608"/>
                <a:gd name="connsiteX8" fmla="*/ 118063 w 216630"/>
                <a:gd name="connsiteY8" fmla="*/ 172762 h 346608"/>
                <a:gd name="connsiteX9" fmla="*/ 204715 w 216630"/>
                <a:gd name="connsiteY9" fmla="*/ 261581 h 346608"/>
                <a:gd name="connsiteX10" fmla="*/ 204715 w 216630"/>
                <a:gd name="connsiteY10" fmla="*/ 320071 h 346608"/>
                <a:gd name="connsiteX11" fmla="*/ 172221 w 216630"/>
                <a:gd name="connsiteY11" fmla="*/ 330902 h 346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630" h="346608">
                  <a:moveTo>
                    <a:pt x="172221" y="330902"/>
                  </a:moveTo>
                  <a:cubicBezTo>
                    <a:pt x="161389" y="330902"/>
                    <a:pt x="150558" y="326570"/>
                    <a:pt x="144059" y="317905"/>
                  </a:cubicBezTo>
                  <a:lnTo>
                    <a:pt x="27079" y="198758"/>
                  </a:lnTo>
                  <a:cubicBezTo>
                    <a:pt x="20580" y="190093"/>
                    <a:pt x="16247" y="181428"/>
                    <a:pt x="16247" y="170596"/>
                  </a:cubicBezTo>
                  <a:cubicBezTo>
                    <a:pt x="16247" y="159765"/>
                    <a:pt x="20580" y="148933"/>
                    <a:pt x="29245" y="142434"/>
                  </a:cubicBezTo>
                  <a:lnTo>
                    <a:pt x="148392" y="27620"/>
                  </a:lnTo>
                  <a:cubicBezTo>
                    <a:pt x="163556" y="12456"/>
                    <a:pt x="189551" y="12456"/>
                    <a:pt x="206882" y="27620"/>
                  </a:cubicBezTo>
                  <a:cubicBezTo>
                    <a:pt x="222046" y="42784"/>
                    <a:pt x="222046" y="68780"/>
                    <a:pt x="206882" y="86110"/>
                  </a:cubicBezTo>
                  <a:lnTo>
                    <a:pt x="118063" y="172762"/>
                  </a:lnTo>
                  <a:lnTo>
                    <a:pt x="204715" y="261581"/>
                  </a:lnTo>
                  <a:cubicBezTo>
                    <a:pt x="219879" y="276745"/>
                    <a:pt x="219879" y="302740"/>
                    <a:pt x="204715" y="320071"/>
                  </a:cubicBezTo>
                  <a:cubicBezTo>
                    <a:pt x="191718" y="326570"/>
                    <a:pt x="180886" y="330902"/>
                    <a:pt x="172221" y="33090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715EAB85-BE9E-43CB-B4E2-92397AD08B5D}"/>
                </a:ext>
              </a:extLst>
            </p:cNvPr>
            <p:cNvSpPr/>
            <p:nvPr/>
          </p:nvSpPr>
          <p:spPr>
            <a:xfrm>
              <a:off x="1737887" y="3355119"/>
              <a:ext cx="216630" cy="346608"/>
            </a:xfrm>
            <a:custGeom>
              <a:avLst/>
              <a:gdLst>
                <a:gd name="connsiteX0" fmla="*/ 170596 w 216630"/>
                <a:gd name="connsiteY0" fmla="*/ 333069 h 346608"/>
                <a:gd name="connsiteX1" fmla="*/ 142434 w 216630"/>
                <a:gd name="connsiteY1" fmla="*/ 320071 h 346608"/>
                <a:gd name="connsiteX2" fmla="*/ 27620 w 216630"/>
                <a:gd name="connsiteY2" fmla="*/ 200924 h 346608"/>
                <a:gd name="connsiteX3" fmla="*/ 27620 w 216630"/>
                <a:gd name="connsiteY3" fmla="*/ 142434 h 346608"/>
                <a:gd name="connsiteX4" fmla="*/ 146767 w 216630"/>
                <a:gd name="connsiteY4" fmla="*/ 27620 h 346608"/>
                <a:gd name="connsiteX5" fmla="*/ 205257 w 216630"/>
                <a:gd name="connsiteY5" fmla="*/ 27620 h 346608"/>
                <a:gd name="connsiteX6" fmla="*/ 205257 w 216630"/>
                <a:gd name="connsiteY6" fmla="*/ 86110 h 346608"/>
                <a:gd name="connsiteX7" fmla="*/ 116439 w 216630"/>
                <a:gd name="connsiteY7" fmla="*/ 172762 h 346608"/>
                <a:gd name="connsiteX8" fmla="*/ 203091 w 216630"/>
                <a:gd name="connsiteY8" fmla="*/ 261581 h 346608"/>
                <a:gd name="connsiteX9" fmla="*/ 203091 w 216630"/>
                <a:gd name="connsiteY9" fmla="*/ 320071 h 346608"/>
                <a:gd name="connsiteX10" fmla="*/ 170596 w 216630"/>
                <a:gd name="connsiteY10" fmla="*/ 333069 h 346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630" h="346608">
                  <a:moveTo>
                    <a:pt x="170596" y="333069"/>
                  </a:moveTo>
                  <a:cubicBezTo>
                    <a:pt x="159765" y="333069"/>
                    <a:pt x="148933" y="328736"/>
                    <a:pt x="142434" y="320071"/>
                  </a:cubicBezTo>
                  <a:lnTo>
                    <a:pt x="27620" y="200924"/>
                  </a:lnTo>
                  <a:cubicBezTo>
                    <a:pt x="12456" y="185760"/>
                    <a:pt x="12456" y="159765"/>
                    <a:pt x="27620" y="142434"/>
                  </a:cubicBezTo>
                  <a:lnTo>
                    <a:pt x="146767" y="27620"/>
                  </a:lnTo>
                  <a:cubicBezTo>
                    <a:pt x="161931" y="12456"/>
                    <a:pt x="187927" y="12456"/>
                    <a:pt x="205257" y="27620"/>
                  </a:cubicBezTo>
                  <a:cubicBezTo>
                    <a:pt x="220421" y="42784"/>
                    <a:pt x="220421" y="68780"/>
                    <a:pt x="205257" y="86110"/>
                  </a:cubicBezTo>
                  <a:lnTo>
                    <a:pt x="116439" y="172762"/>
                  </a:lnTo>
                  <a:lnTo>
                    <a:pt x="203091" y="261581"/>
                  </a:lnTo>
                  <a:cubicBezTo>
                    <a:pt x="218255" y="276745"/>
                    <a:pt x="218255" y="302740"/>
                    <a:pt x="203091" y="320071"/>
                  </a:cubicBezTo>
                  <a:cubicBezTo>
                    <a:pt x="192259" y="328736"/>
                    <a:pt x="181428" y="333069"/>
                    <a:pt x="170596" y="33306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3C7A15D5-6E7D-4E5B-B1B4-D293CE09C42D}"/>
                </a:ext>
              </a:extLst>
            </p:cNvPr>
            <p:cNvSpPr/>
            <p:nvPr/>
          </p:nvSpPr>
          <p:spPr>
            <a:xfrm>
              <a:off x="1526131" y="3355119"/>
              <a:ext cx="216630" cy="324945"/>
            </a:xfrm>
            <a:custGeom>
              <a:avLst/>
              <a:gdLst>
                <a:gd name="connsiteX0" fmla="*/ 172221 w 216630"/>
                <a:gd name="connsiteY0" fmla="*/ 328736 h 324945"/>
                <a:gd name="connsiteX1" fmla="*/ 144059 w 216630"/>
                <a:gd name="connsiteY1" fmla="*/ 315738 h 324945"/>
                <a:gd name="connsiteX2" fmla="*/ 27079 w 216630"/>
                <a:gd name="connsiteY2" fmla="*/ 198758 h 324945"/>
                <a:gd name="connsiteX3" fmla="*/ 16247 w 216630"/>
                <a:gd name="connsiteY3" fmla="*/ 170596 h 324945"/>
                <a:gd name="connsiteX4" fmla="*/ 29245 w 216630"/>
                <a:gd name="connsiteY4" fmla="*/ 142434 h 324945"/>
                <a:gd name="connsiteX5" fmla="*/ 148392 w 216630"/>
                <a:gd name="connsiteY5" fmla="*/ 27620 h 324945"/>
                <a:gd name="connsiteX6" fmla="*/ 206882 w 216630"/>
                <a:gd name="connsiteY6" fmla="*/ 27620 h 324945"/>
                <a:gd name="connsiteX7" fmla="*/ 206882 w 216630"/>
                <a:gd name="connsiteY7" fmla="*/ 86110 h 324945"/>
                <a:gd name="connsiteX8" fmla="*/ 118063 w 216630"/>
                <a:gd name="connsiteY8" fmla="*/ 172762 h 324945"/>
                <a:gd name="connsiteX9" fmla="*/ 204715 w 216630"/>
                <a:gd name="connsiteY9" fmla="*/ 261581 h 324945"/>
                <a:gd name="connsiteX10" fmla="*/ 204715 w 216630"/>
                <a:gd name="connsiteY10" fmla="*/ 320071 h 324945"/>
                <a:gd name="connsiteX11" fmla="*/ 172221 w 216630"/>
                <a:gd name="connsiteY11" fmla="*/ 328736 h 324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630" h="324945">
                  <a:moveTo>
                    <a:pt x="172221" y="328736"/>
                  </a:moveTo>
                  <a:cubicBezTo>
                    <a:pt x="161389" y="328736"/>
                    <a:pt x="150558" y="324403"/>
                    <a:pt x="144059" y="315738"/>
                  </a:cubicBezTo>
                  <a:lnTo>
                    <a:pt x="27079" y="198758"/>
                  </a:lnTo>
                  <a:cubicBezTo>
                    <a:pt x="20580" y="190093"/>
                    <a:pt x="16247" y="181428"/>
                    <a:pt x="16247" y="170596"/>
                  </a:cubicBezTo>
                  <a:cubicBezTo>
                    <a:pt x="16247" y="159765"/>
                    <a:pt x="20580" y="148933"/>
                    <a:pt x="29245" y="142434"/>
                  </a:cubicBezTo>
                  <a:lnTo>
                    <a:pt x="148392" y="27620"/>
                  </a:lnTo>
                  <a:cubicBezTo>
                    <a:pt x="163556" y="12456"/>
                    <a:pt x="189551" y="12456"/>
                    <a:pt x="206882" y="27620"/>
                  </a:cubicBezTo>
                  <a:cubicBezTo>
                    <a:pt x="222046" y="42784"/>
                    <a:pt x="222046" y="68780"/>
                    <a:pt x="206882" y="86110"/>
                  </a:cubicBezTo>
                  <a:lnTo>
                    <a:pt x="118063" y="172762"/>
                  </a:lnTo>
                  <a:lnTo>
                    <a:pt x="204715" y="261581"/>
                  </a:lnTo>
                  <a:cubicBezTo>
                    <a:pt x="219879" y="276745"/>
                    <a:pt x="219879" y="302740"/>
                    <a:pt x="204715" y="320071"/>
                  </a:cubicBezTo>
                  <a:cubicBezTo>
                    <a:pt x="191718" y="326570"/>
                    <a:pt x="183052" y="328736"/>
                    <a:pt x="172221" y="32873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56" name="Oval 155">
            <a:extLst>
              <a:ext uri="{FF2B5EF4-FFF2-40B4-BE49-F238E27FC236}">
                <a16:creationId xmlns:a16="http://schemas.microsoft.com/office/drawing/2014/main" id="{A0E5E56E-C1F0-4EFC-99B5-447EF2881199}"/>
              </a:ext>
            </a:extLst>
          </p:cNvPr>
          <p:cNvSpPr/>
          <p:nvPr userDrawn="1"/>
        </p:nvSpPr>
        <p:spPr>
          <a:xfrm>
            <a:off x="6708552" y="1084536"/>
            <a:ext cx="184106" cy="193919"/>
          </a:xfrm>
          <a:prstGeom prst="ellipse">
            <a:avLst/>
          </a:prstGeom>
          <a:solidFill>
            <a:schemeClr val="bg1">
              <a:alpha val="72000"/>
            </a:schemeClr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7502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053758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056370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713D27F-7316-4797-B82F-8DD4FB0B021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2744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yle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74483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tyle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998FE523-7D8F-49D3-B3C8-D765F17E573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FBBC140C-1AD4-4629-8A14-AC31F16CE717}"/>
              </a:ext>
            </a:extLst>
          </p:cNvPr>
          <p:cNvSpPr>
            <a:spLocks noGrp="1"/>
          </p:cNvSpPr>
          <p:nvPr>
            <p:ph type="pic" idx="10" hasCustomPrompt="1"/>
          </p:nvPr>
        </p:nvSpPr>
        <p:spPr>
          <a:xfrm>
            <a:off x="979714" y="2449524"/>
            <a:ext cx="1497874" cy="195895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B5DC2D75-DE02-4638-98F1-B47C5CD2DD3B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9714411" y="2449524"/>
            <a:ext cx="1497874" cy="195895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340902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Style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B5DC2D75-DE02-4638-98F1-B47C5CD2DD3B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4762500" y="-1"/>
            <a:ext cx="7429500" cy="6857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833479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Style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B5DC2D75-DE02-4638-98F1-B47C5CD2DD3B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0" y="-1"/>
            <a:ext cx="12192000" cy="6857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&amp;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3983709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Style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730D5DCC-30E8-4340-8B7F-AD657534302E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3342684" y="0"/>
            <a:ext cx="8499171" cy="6278992"/>
          </a:xfrm>
          <a:custGeom>
            <a:avLst/>
            <a:gdLst>
              <a:gd name="connsiteX0" fmla="*/ 7205323 w 8499171"/>
              <a:gd name="connsiteY0" fmla="*/ 0 h 6278992"/>
              <a:gd name="connsiteX1" fmla="*/ 8122757 w 8499171"/>
              <a:gd name="connsiteY1" fmla="*/ 0 h 6278992"/>
              <a:gd name="connsiteX2" fmla="*/ 8289051 w 8499171"/>
              <a:gd name="connsiteY2" fmla="*/ 214263 h 6278992"/>
              <a:gd name="connsiteX3" fmla="*/ 8224961 w 8499171"/>
              <a:gd name="connsiteY3" fmla="*/ 722722 h 6278992"/>
              <a:gd name="connsiteX4" fmla="*/ 7716503 w 8499171"/>
              <a:gd name="connsiteY4" fmla="*/ 658632 h 6278992"/>
              <a:gd name="connsiteX5" fmla="*/ 6175504 w 8499171"/>
              <a:gd name="connsiteY5" fmla="*/ 0 h 6278992"/>
              <a:gd name="connsiteX6" fmla="*/ 7092939 w 8499171"/>
              <a:gd name="connsiteY6" fmla="*/ 0 h 6278992"/>
              <a:gd name="connsiteX7" fmla="*/ 8312069 w 8499171"/>
              <a:gd name="connsiteY7" fmla="*/ 1570793 h 6278992"/>
              <a:gd name="connsiteX8" fmla="*/ 8247979 w 8499171"/>
              <a:gd name="connsiteY8" fmla="*/ 2079253 h 6278992"/>
              <a:gd name="connsiteX9" fmla="*/ 7739520 w 8499171"/>
              <a:gd name="connsiteY9" fmla="*/ 2015163 h 6278992"/>
              <a:gd name="connsiteX10" fmla="*/ 5145685 w 8499171"/>
              <a:gd name="connsiteY10" fmla="*/ 0 h 6278992"/>
              <a:gd name="connsiteX11" fmla="*/ 6063120 w 8499171"/>
              <a:gd name="connsiteY11" fmla="*/ 0 h 6278992"/>
              <a:gd name="connsiteX12" fmla="*/ 7974345 w 8499171"/>
              <a:gd name="connsiteY12" fmla="*/ 2462526 h 6278992"/>
              <a:gd name="connsiteX13" fmla="*/ 7910255 w 8499171"/>
              <a:gd name="connsiteY13" fmla="*/ 2970985 h 6278992"/>
              <a:gd name="connsiteX14" fmla="*/ 7401796 w 8499171"/>
              <a:gd name="connsiteY14" fmla="*/ 2906895 h 6278992"/>
              <a:gd name="connsiteX15" fmla="*/ 4115864 w 8499171"/>
              <a:gd name="connsiteY15" fmla="*/ 0 h 6278992"/>
              <a:gd name="connsiteX16" fmla="*/ 5033299 w 8499171"/>
              <a:gd name="connsiteY16" fmla="*/ 0 h 6278992"/>
              <a:gd name="connsiteX17" fmla="*/ 8378363 w 8499171"/>
              <a:gd name="connsiteY17" fmla="*/ 4309960 h 6278992"/>
              <a:gd name="connsiteX18" fmla="*/ 8314273 w 8499171"/>
              <a:gd name="connsiteY18" fmla="*/ 4818420 h 6278992"/>
              <a:gd name="connsiteX19" fmla="*/ 7805814 w 8499171"/>
              <a:gd name="connsiteY19" fmla="*/ 4754329 h 6278992"/>
              <a:gd name="connsiteX20" fmla="*/ 3086046 w 8499171"/>
              <a:gd name="connsiteY20" fmla="*/ 0 h 6278992"/>
              <a:gd name="connsiteX21" fmla="*/ 4003481 w 8499171"/>
              <a:gd name="connsiteY21" fmla="*/ 0 h 6278992"/>
              <a:gd name="connsiteX22" fmla="*/ 8423050 w 8499171"/>
              <a:gd name="connsiteY22" fmla="*/ 5694411 h 6278992"/>
              <a:gd name="connsiteX23" fmla="*/ 8358960 w 8499171"/>
              <a:gd name="connsiteY23" fmla="*/ 6202870 h 6278992"/>
              <a:gd name="connsiteX24" fmla="*/ 7850501 w 8499171"/>
              <a:gd name="connsiteY24" fmla="*/ 6138780 h 6278992"/>
              <a:gd name="connsiteX25" fmla="*/ 2056226 w 8499171"/>
              <a:gd name="connsiteY25" fmla="*/ 0 h 6278992"/>
              <a:gd name="connsiteX26" fmla="*/ 2973662 w 8499171"/>
              <a:gd name="connsiteY26" fmla="*/ 0 h 6278992"/>
              <a:gd name="connsiteX27" fmla="*/ 6599031 w 8499171"/>
              <a:gd name="connsiteY27" fmla="*/ 4671122 h 6278992"/>
              <a:gd name="connsiteX28" fmla="*/ 6534941 w 8499171"/>
              <a:gd name="connsiteY28" fmla="*/ 5179581 h 6278992"/>
              <a:gd name="connsiteX29" fmla="*/ 6026482 w 8499171"/>
              <a:gd name="connsiteY29" fmla="*/ 5115492 h 6278992"/>
              <a:gd name="connsiteX30" fmla="*/ 1026407 w 8499171"/>
              <a:gd name="connsiteY30" fmla="*/ 0 h 6278992"/>
              <a:gd name="connsiteX31" fmla="*/ 1943842 w 8499171"/>
              <a:gd name="connsiteY31" fmla="*/ 0 h 6278992"/>
              <a:gd name="connsiteX32" fmla="*/ 6054015 w 8499171"/>
              <a:gd name="connsiteY32" fmla="*/ 5295770 h 6278992"/>
              <a:gd name="connsiteX33" fmla="*/ 5989925 w 8499171"/>
              <a:gd name="connsiteY33" fmla="*/ 5804229 h 6278992"/>
              <a:gd name="connsiteX34" fmla="*/ 5481466 w 8499171"/>
              <a:gd name="connsiteY34" fmla="*/ 5740139 h 6278992"/>
              <a:gd name="connsiteX35" fmla="*/ 0 w 8499171"/>
              <a:gd name="connsiteY35" fmla="*/ 0 h 6278992"/>
              <a:gd name="connsiteX36" fmla="*/ 914022 w 8499171"/>
              <a:gd name="connsiteY36" fmla="*/ 0 h 6278992"/>
              <a:gd name="connsiteX37" fmla="*/ 4100249 w 8499171"/>
              <a:gd name="connsiteY37" fmla="*/ 4105307 h 6278992"/>
              <a:gd name="connsiteX38" fmla="*/ 4036159 w 8499171"/>
              <a:gd name="connsiteY38" fmla="*/ 4613766 h 6278992"/>
              <a:gd name="connsiteX39" fmla="*/ 3527699 w 8499171"/>
              <a:gd name="connsiteY39" fmla="*/ 4549677 h 6278992"/>
              <a:gd name="connsiteX40" fmla="*/ 14270 w 8499171"/>
              <a:gd name="connsiteY40" fmla="*/ 22784 h 6278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8499171" h="6278992">
                <a:moveTo>
                  <a:pt x="7205323" y="0"/>
                </a:moveTo>
                <a:lnTo>
                  <a:pt x="8122757" y="0"/>
                </a:lnTo>
                <a:lnTo>
                  <a:pt x="8289051" y="214263"/>
                </a:lnTo>
                <a:cubicBezTo>
                  <a:pt x="8411762" y="372368"/>
                  <a:pt x="8383068" y="600013"/>
                  <a:pt x="8224961" y="722722"/>
                </a:cubicBezTo>
                <a:cubicBezTo>
                  <a:pt x="8066857" y="845432"/>
                  <a:pt x="7839212" y="816738"/>
                  <a:pt x="7716503" y="658632"/>
                </a:cubicBezTo>
                <a:close/>
                <a:moveTo>
                  <a:pt x="6175504" y="0"/>
                </a:moveTo>
                <a:lnTo>
                  <a:pt x="7092939" y="0"/>
                </a:lnTo>
                <a:lnTo>
                  <a:pt x="8312069" y="1570793"/>
                </a:lnTo>
                <a:cubicBezTo>
                  <a:pt x="8434779" y="1728899"/>
                  <a:pt x="8406085" y="1956544"/>
                  <a:pt x="8247979" y="2079253"/>
                </a:cubicBezTo>
                <a:cubicBezTo>
                  <a:pt x="8089874" y="2201963"/>
                  <a:pt x="7862229" y="2173268"/>
                  <a:pt x="7739520" y="2015163"/>
                </a:cubicBezTo>
                <a:close/>
                <a:moveTo>
                  <a:pt x="5145685" y="0"/>
                </a:moveTo>
                <a:lnTo>
                  <a:pt x="6063120" y="0"/>
                </a:lnTo>
                <a:lnTo>
                  <a:pt x="7974345" y="2462526"/>
                </a:lnTo>
                <a:cubicBezTo>
                  <a:pt x="8097055" y="2620631"/>
                  <a:pt x="8068361" y="2848276"/>
                  <a:pt x="7910255" y="2970985"/>
                </a:cubicBezTo>
                <a:cubicBezTo>
                  <a:pt x="7752150" y="3093694"/>
                  <a:pt x="7524505" y="3065000"/>
                  <a:pt x="7401796" y="2906895"/>
                </a:cubicBezTo>
                <a:close/>
                <a:moveTo>
                  <a:pt x="4115864" y="0"/>
                </a:moveTo>
                <a:lnTo>
                  <a:pt x="5033299" y="0"/>
                </a:lnTo>
                <a:lnTo>
                  <a:pt x="8378363" y="4309960"/>
                </a:lnTo>
                <a:cubicBezTo>
                  <a:pt x="8501072" y="4468065"/>
                  <a:pt x="8472377" y="4695710"/>
                  <a:pt x="8314273" y="4818420"/>
                </a:cubicBezTo>
                <a:cubicBezTo>
                  <a:pt x="8156168" y="4941128"/>
                  <a:pt x="7928523" y="4912434"/>
                  <a:pt x="7805814" y="4754329"/>
                </a:cubicBezTo>
                <a:close/>
                <a:moveTo>
                  <a:pt x="3086046" y="0"/>
                </a:moveTo>
                <a:lnTo>
                  <a:pt x="4003481" y="0"/>
                </a:lnTo>
                <a:lnTo>
                  <a:pt x="8423050" y="5694411"/>
                </a:lnTo>
                <a:cubicBezTo>
                  <a:pt x="8545758" y="5852515"/>
                  <a:pt x="8517064" y="6080160"/>
                  <a:pt x="8358960" y="6202870"/>
                </a:cubicBezTo>
                <a:cubicBezTo>
                  <a:pt x="8200855" y="6325579"/>
                  <a:pt x="7973210" y="6296885"/>
                  <a:pt x="7850501" y="6138780"/>
                </a:cubicBezTo>
                <a:close/>
                <a:moveTo>
                  <a:pt x="2056226" y="0"/>
                </a:moveTo>
                <a:lnTo>
                  <a:pt x="2973662" y="0"/>
                </a:lnTo>
                <a:lnTo>
                  <a:pt x="6599031" y="4671122"/>
                </a:lnTo>
                <a:cubicBezTo>
                  <a:pt x="6721740" y="4829227"/>
                  <a:pt x="6693046" y="5056872"/>
                  <a:pt x="6534941" y="5179581"/>
                </a:cubicBezTo>
                <a:cubicBezTo>
                  <a:pt x="6376836" y="5302290"/>
                  <a:pt x="6149191" y="5273596"/>
                  <a:pt x="6026482" y="5115492"/>
                </a:cubicBezTo>
                <a:close/>
                <a:moveTo>
                  <a:pt x="1026407" y="0"/>
                </a:moveTo>
                <a:lnTo>
                  <a:pt x="1943842" y="0"/>
                </a:lnTo>
                <a:lnTo>
                  <a:pt x="6054015" y="5295770"/>
                </a:lnTo>
                <a:cubicBezTo>
                  <a:pt x="6176725" y="5453875"/>
                  <a:pt x="6148031" y="5681520"/>
                  <a:pt x="5989925" y="5804229"/>
                </a:cubicBezTo>
                <a:cubicBezTo>
                  <a:pt x="5831821" y="5926939"/>
                  <a:pt x="5604176" y="5898245"/>
                  <a:pt x="5481466" y="5740139"/>
                </a:cubicBezTo>
                <a:close/>
                <a:moveTo>
                  <a:pt x="0" y="0"/>
                </a:moveTo>
                <a:lnTo>
                  <a:pt x="914022" y="0"/>
                </a:lnTo>
                <a:lnTo>
                  <a:pt x="4100249" y="4105307"/>
                </a:lnTo>
                <a:cubicBezTo>
                  <a:pt x="4222958" y="4263412"/>
                  <a:pt x="4194264" y="4491057"/>
                  <a:pt x="4036159" y="4613766"/>
                </a:cubicBezTo>
                <a:cubicBezTo>
                  <a:pt x="3878054" y="4736476"/>
                  <a:pt x="3650409" y="4707782"/>
                  <a:pt x="3527699" y="4549677"/>
                </a:cubicBezTo>
                <a:lnTo>
                  <a:pt x="14270" y="2278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&amp; Sand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3758039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Style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B5DC2D75-DE02-4638-98F1-B47C5CD2DD3B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5822950" y="831850"/>
            <a:ext cx="5308600" cy="5194300"/>
          </a:xfrm>
          <a:prstGeom prst="roundRect">
            <a:avLst>
              <a:gd name="adj" fmla="val 5377"/>
            </a:avLst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907170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Style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998FE523-7D8F-49D3-B3C8-D765F17E573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725221F0-AD4C-417D-9787-3683D50755A1}"/>
              </a:ext>
            </a:extLst>
          </p:cNvPr>
          <p:cNvSpPr/>
          <p:nvPr userDrawn="1"/>
        </p:nvSpPr>
        <p:spPr>
          <a:xfrm rot="18902381">
            <a:off x="1888013" y="2649337"/>
            <a:ext cx="8436975" cy="8425297"/>
          </a:xfrm>
          <a:custGeom>
            <a:avLst/>
            <a:gdLst>
              <a:gd name="connsiteX0" fmla="*/ 8260241 w 8436975"/>
              <a:gd name="connsiteY0" fmla="*/ 176734 h 8425297"/>
              <a:gd name="connsiteX1" fmla="*/ 8436975 w 8436975"/>
              <a:gd name="connsiteY1" fmla="*/ 603408 h 8425297"/>
              <a:gd name="connsiteX2" fmla="*/ 8436975 w 8436975"/>
              <a:gd name="connsiteY2" fmla="*/ 8425297 h 8425297"/>
              <a:gd name="connsiteX3" fmla="*/ 0 w 8436975"/>
              <a:gd name="connsiteY3" fmla="*/ 0 h 8425297"/>
              <a:gd name="connsiteX4" fmla="*/ 7833567 w 8436975"/>
              <a:gd name="connsiteY4" fmla="*/ 0 h 8425297"/>
              <a:gd name="connsiteX5" fmla="*/ 8260241 w 8436975"/>
              <a:gd name="connsiteY5" fmla="*/ 176734 h 8425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36975" h="8425297">
                <a:moveTo>
                  <a:pt x="8260241" y="176734"/>
                </a:moveTo>
                <a:cubicBezTo>
                  <a:pt x="8369436" y="285930"/>
                  <a:pt x="8436975" y="436782"/>
                  <a:pt x="8436975" y="603408"/>
                </a:cubicBezTo>
                <a:lnTo>
                  <a:pt x="8436975" y="8425297"/>
                </a:lnTo>
                <a:lnTo>
                  <a:pt x="0" y="0"/>
                </a:lnTo>
                <a:lnTo>
                  <a:pt x="7833567" y="0"/>
                </a:lnTo>
                <a:cubicBezTo>
                  <a:pt x="8000193" y="0"/>
                  <a:pt x="8151045" y="67539"/>
                  <a:pt x="8260241" y="176734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1817D529-489F-45AB-B8B9-FB3566B18440}"/>
              </a:ext>
            </a:extLst>
          </p:cNvPr>
          <p:cNvSpPr>
            <a:spLocks noGrp="1"/>
          </p:cNvSpPr>
          <p:nvPr>
            <p:ph type="pic" idx="10" hasCustomPrompt="1"/>
          </p:nvPr>
        </p:nvSpPr>
        <p:spPr>
          <a:xfrm>
            <a:off x="295274" y="2681848"/>
            <a:ext cx="3172218" cy="3172218"/>
          </a:xfrm>
          <a:custGeom>
            <a:avLst/>
            <a:gdLst>
              <a:gd name="connsiteX0" fmla="*/ 1717874 w 3435748"/>
              <a:gd name="connsiteY0" fmla="*/ 0 h 3435748"/>
              <a:gd name="connsiteX1" fmla="*/ 1866891 w 3435748"/>
              <a:gd name="connsiteY1" fmla="*/ 61725 h 3435748"/>
              <a:gd name="connsiteX2" fmla="*/ 3374024 w 3435748"/>
              <a:gd name="connsiteY2" fmla="*/ 1568858 h 3435748"/>
              <a:gd name="connsiteX3" fmla="*/ 3374024 w 3435748"/>
              <a:gd name="connsiteY3" fmla="*/ 1866891 h 3435748"/>
              <a:gd name="connsiteX4" fmla="*/ 1866891 w 3435748"/>
              <a:gd name="connsiteY4" fmla="*/ 3374024 h 3435748"/>
              <a:gd name="connsiteX5" fmla="*/ 1568858 w 3435748"/>
              <a:gd name="connsiteY5" fmla="*/ 3374024 h 3435748"/>
              <a:gd name="connsiteX6" fmla="*/ 61725 w 3435748"/>
              <a:gd name="connsiteY6" fmla="*/ 1866891 h 3435748"/>
              <a:gd name="connsiteX7" fmla="*/ 61725 w 3435748"/>
              <a:gd name="connsiteY7" fmla="*/ 1568858 h 3435748"/>
              <a:gd name="connsiteX8" fmla="*/ 1568858 w 3435748"/>
              <a:gd name="connsiteY8" fmla="*/ 61725 h 3435748"/>
              <a:gd name="connsiteX9" fmla="*/ 1717874 w 3435748"/>
              <a:gd name="connsiteY9" fmla="*/ 0 h 3435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435748" h="3435748">
                <a:moveTo>
                  <a:pt x="1717874" y="0"/>
                </a:moveTo>
                <a:cubicBezTo>
                  <a:pt x="1771807" y="0"/>
                  <a:pt x="1825741" y="20575"/>
                  <a:pt x="1866891" y="61725"/>
                </a:cubicBezTo>
                <a:lnTo>
                  <a:pt x="3374024" y="1568858"/>
                </a:lnTo>
                <a:cubicBezTo>
                  <a:pt x="3456323" y="1651157"/>
                  <a:pt x="3456323" y="1784591"/>
                  <a:pt x="3374024" y="1866891"/>
                </a:cubicBezTo>
                <a:lnTo>
                  <a:pt x="1866891" y="3374024"/>
                </a:lnTo>
                <a:cubicBezTo>
                  <a:pt x="1784591" y="3456323"/>
                  <a:pt x="1651157" y="3456323"/>
                  <a:pt x="1568858" y="3374024"/>
                </a:cubicBezTo>
                <a:lnTo>
                  <a:pt x="61725" y="1866891"/>
                </a:lnTo>
                <a:cubicBezTo>
                  <a:pt x="-20575" y="1784591"/>
                  <a:pt x="-20575" y="1651157"/>
                  <a:pt x="61725" y="1568858"/>
                </a:cubicBezTo>
                <a:lnTo>
                  <a:pt x="1568858" y="61725"/>
                </a:lnTo>
                <a:cubicBezTo>
                  <a:pt x="1610007" y="20575"/>
                  <a:pt x="1663941" y="0"/>
                  <a:pt x="1717874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3576FE9E-2EC9-4EF2-B372-E8F3A4E4BA4D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2402582" y="4538773"/>
            <a:ext cx="3172218" cy="2323213"/>
          </a:xfrm>
          <a:custGeom>
            <a:avLst/>
            <a:gdLst>
              <a:gd name="connsiteX0" fmla="*/ 1586109 w 3172218"/>
              <a:gd name="connsiteY0" fmla="*/ 0 h 2323213"/>
              <a:gd name="connsiteX1" fmla="*/ 1723696 w 3172218"/>
              <a:gd name="connsiteY1" fmla="*/ 56991 h 2323213"/>
              <a:gd name="connsiteX2" fmla="*/ 3115229 w 3172218"/>
              <a:gd name="connsiteY2" fmla="*/ 1448523 h 2323213"/>
              <a:gd name="connsiteX3" fmla="*/ 3115229 w 3172218"/>
              <a:gd name="connsiteY3" fmla="*/ 1723696 h 2323213"/>
              <a:gd name="connsiteX4" fmla="*/ 2515712 w 3172218"/>
              <a:gd name="connsiteY4" fmla="*/ 2323213 h 2323213"/>
              <a:gd name="connsiteX5" fmla="*/ 656508 w 3172218"/>
              <a:gd name="connsiteY5" fmla="*/ 2323213 h 2323213"/>
              <a:gd name="connsiteX6" fmla="*/ 56991 w 3172218"/>
              <a:gd name="connsiteY6" fmla="*/ 1723696 h 2323213"/>
              <a:gd name="connsiteX7" fmla="*/ 56991 w 3172218"/>
              <a:gd name="connsiteY7" fmla="*/ 1448523 h 2323213"/>
              <a:gd name="connsiteX8" fmla="*/ 1448523 w 3172218"/>
              <a:gd name="connsiteY8" fmla="*/ 56991 h 2323213"/>
              <a:gd name="connsiteX9" fmla="*/ 1586109 w 3172218"/>
              <a:gd name="connsiteY9" fmla="*/ 0 h 2323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72218" h="2323213">
                <a:moveTo>
                  <a:pt x="1586109" y="0"/>
                </a:moveTo>
                <a:cubicBezTo>
                  <a:pt x="1635906" y="0"/>
                  <a:pt x="1685703" y="18997"/>
                  <a:pt x="1723696" y="56991"/>
                </a:cubicBezTo>
                <a:lnTo>
                  <a:pt x="3115229" y="1448523"/>
                </a:lnTo>
                <a:cubicBezTo>
                  <a:pt x="3191215" y="1524510"/>
                  <a:pt x="3191215" y="1647709"/>
                  <a:pt x="3115229" y="1723696"/>
                </a:cubicBezTo>
                <a:lnTo>
                  <a:pt x="2515712" y="2323213"/>
                </a:lnTo>
                <a:lnTo>
                  <a:pt x="656508" y="2323213"/>
                </a:lnTo>
                <a:lnTo>
                  <a:pt x="56991" y="1723696"/>
                </a:lnTo>
                <a:cubicBezTo>
                  <a:pt x="-18997" y="1647709"/>
                  <a:pt x="-18997" y="1524510"/>
                  <a:pt x="56991" y="1448523"/>
                </a:cubicBezTo>
                <a:lnTo>
                  <a:pt x="1448523" y="56991"/>
                </a:lnTo>
                <a:cubicBezTo>
                  <a:pt x="1486516" y="18997"/>
                  <a:pt x="1536313" y="0"/>
                  <a:pt x="158610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6DFE64A-F76A-4D93-B984-E635B00FD67B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4509890" y="2681848"/>
            <a:ext cx="3172218" cy="3172218"/>
          </a:xfrm>
          <a:custGeom>
            <a:avLst/>
            <a:gdLst>
              <a:gd name="connsiteX0" fmla="*/ 1717874 w 3435748"/>
              <a:gd name="connsiteY0" fmla="*/ 0 h 3435748"/>
              <a:gd name="connsiteX1" fmla="*/ 1866891 w 3435748"/>
              <a:gd name="connsiteY1" fmla="*/ 61725 h 3435748"/>
              <a:gd name="connsiteX2" fmla="*/ 3374024 w 3435748"/>
              <a:gd name="connsiteY2" fmla="*/ 1568858 h 3435748"/>
              <a:gd name="connsiteX3" fmla="*/ 3374024 w 3435748"/>
              <a:gd name="connsiteY3" fmla="*/ 1866891 h 3435748"/>
              <a:gd name="connsiteX4" fmla="*/ 1866891 w 3435748"/>
              <a:gd name="connsiteY4" fmla="*/ 3374024 h 3435748"/>
              <a:gd name="connsiteX5" fmla="*/ 1568858 w 3435748"/>
              <a:gd name="connsiteY5" fmla="*/ 3374024 h 3435748"/>
              <a:gd name="connsiteX6" fmla="*/ 61725 w 3435748"/>
              <a:gd name="connsiteY6" fmla="*/ 1866891 h 3435748"/>
              <a:gd name="connsiteX7" fmla="*/ 61725 w 3435748"/>
              <a:gd name="connsiteY7" fmla="*/ 1568858 h 3435748"/>
              <a:gd name="connsiteX8" fmla="*/ 1568858 w 3435748"/>
              <a:gd name="connsiteY8" fmla="*/ 61725 h 3435748"/>
              <a:gd name="connsiteX9" fmla="*/ 1717874 w 3435748"/>
              <a:gd name="connsiteY9" fmla="*/ 0 h 3435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435748" h="3435748">
                <a:moveTo>
                  <a:pt x="1717874" y="0"/>
                </a:moveTo>
                <a:cubicBezTo>
                  <a:pt x="1771807" y="0"/>
                  <a:pt x="1825741" y="20575"/>
                  <a:pt x="1866891" y="61725"/>
                </a:cubicBezTo>
                <a:lnTo>
                  <a:pt x="3374024" y="1568858"/>
                </a:lnTo>
                <a:cubicBezTo>
                  <a:pt x="3456323" y="1651157"/>
                  <a:pt x="3456323" y="1784591"/>
                  <a:pt x="3374024" y="1866891"/>
                </a:cubicBezTo>
                <a:lnTo>
                  <a:pt x="1866891" y="3374024"/>
                </a:lnTo>
                <a:cubicBezTo>
                  <a:pt x="1784591" y="3456323"/>
                  <a:pt x="1651157" y="3456323"/>
                  <a:pt x="1568858" y="3374024"/>
                </a:cubicBezTo>
                <a:lnTo>
                  <a:pt x="61725" y="1866891"/>
                </a:lnTo>
                <a:cubicBezTo>
                  <a:pt x="-20575" y="1784591"/>
                  <a:pt x="-20575" y="1651157"/>
                  <a:pt x="61725" y="1568858"/>
                </a:cubicBezTo>
                <a:lnTo>
                  <a:pt x="1568858" y="61725"/>
                </a:lnTo>
                <a:cubicBezTo>
                  <a:pt x="1610007" y="20575"/>
                  <a:pt x="1663941" y="0"/>
                  <a:pt x="1717874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485DD80A-3650-432A-AA14-9A1BC17F7DB7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6617198" y="4538773"/>
            <a:ext cx="3172218" cy="2323213"/>
          </a:xfrm>
          <a:custGeom>
            <a:avLst/>
            <a:gdLst>
              <a:gd name="connsiteX0" fmla="*/ 1586109 w 3172218"/>
              <a:gd name="connsiteY0" fmla="*/ 0 h 2323213"/>
              <a:gd name="connsiteX1" fmla="*/ 1723696 w 3172218"/>
              <a:gd name="connsiteY1" fmla="*/ 56991 h 2323213"/>
              <a:gd name="connsiteX2" fmla="*/ 3115228 w 3172218"/>
              <a:gd name="connsiteY2" fmla="*/ 1448523 h 2323213"/>
              <a:gd name="connsiteX3" fmla="*/ 3115228 w 3172218"/>
              <a:gd name="connsiteY3" fmla="*/ 1723696 h 2323213"/>
              <a:gd name="connsiteX4" fmla="*/ 2515711 w 3172218"/>
              <a:gd name="connsiteY4" fmla="*/ 2323213 h 2323213"/>
              <a:gd name="connsiteX5" fmla="*/ 656508 w 3172218"/>
              <a:gd name="connsiteY5" fmla="*/ 2323213 h 2323213"/>
              <a:gd name="connsiteX6" fmla="*/ 56991 w 3172218"/>
              <a:gd name="connsiteY6" fmla="*/ 1723696 h 2323213"/>
              <a:gd name="connsiteX7" fmla="*/ 56991 w 3172218"/>
              <a:gd name="connsiteY7" fmla="*/ 1448523 h 2323213"/>
              <a:gd name="connsiteX8" fmla="*/ 1448523 w 3172218"/>
              <a:gd name="connsiteY8" fmla="*/ 56991 h 2323213"/>
              <a:gd name="connsiteX9" fmla="*/ 1586109 w 3172218"/>
              <a:gd name="connsiteY9" fmla="*/ 0 h 2323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72218" h="2323213">
                <a:moveTo>
                  <a:pt x="1586109" y="0"/>
                </a:moveTo>
                <a:cubicBezTo>
                  <a:pt x="1635905" y="0"/>
                  <a:pt x="1685703" y="18997"/>
                  <a:pt x="1723696" y="56991"/>
                </a:cubicBezTo>
                <a:lnTo>
                  <a:pt x="3115228" y="1448523"/>
                </a:lnTo>
                <a:cubicBezTo>
                  <a:pt x="3191215" y="1524510"/>
                  <a:pt x="3191215" y="1647709"/>
                  <a:pt x="3115228" y="1723696"/>
                </a:cubicBezTo>
                <a:lnTo>
                  <a:pt x="2515711" y="2323213"/>
                </a:lnTo>
                <a:lnTo>
                  <a:pt x="656508" y="2323213"/>
                </a:lnTo>
                <a:lnTo>
                  <a:pt x="56991" y="1723696"/>
                </a:lnTo>
                <a:cubicBezTo>
                  <a:pt x="-18997" y="1647709"/>
                  <a:pt x="-18997" y="1524510"/>
                  <a:pt x="56991" y="1448523"/>
                </a:cubicBezTo>
                <a:lnTo>
                  <a:pt x="1448523" y="56991"/>
                </a:lnTo>
                <a:cubicBezTo>
                  <a:pt x="1486516" y="18997"/>
                  <a:pt x="1536313" y="0"/>
                  <a:pt x="158610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BC277F60-8C19-489C-BBEE-1B0023A4EED9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8724508" y="2681848"/>
            <a:ext cx="3172218" cy="3172218"/>
          </a:xfrm>
          <a:custGeom>
            <a:avLst/>
            <a:gdLst>
              <a:gd name="connsiteX0" fmla="*/ 1717874 w 3435748"/>
              <a:gd name="connsiteY0" fmla="*/ 0 h 3435748"/>
              <a:gd name="connsiteX1" fmla="*/ 1866891 w 3435748"/>
              <a:gd name="connsiteY1" fmla="*/ 61725 h 3435748"/>
              <a:gd name="connsiteX2" fmla="*/ 3374024 w 3435748"/>
              <a:gd name="connsiteY2" fmla="*/ 1568858 h 3435748"/>
              <a:gd name="connsiteX3" fmla="*/ 3374024 w 3435748"/>
              <a:gd name="connsiteY3" fmla="*/ 1866891 h 3435748"/>
              <a:gd name="connsiteX4" fmla="*/ 1866891 w 3435748"/>
              <a:gd name="connsiteY4" fmla="*/ 3374024 h 3435748"/>
              <a:gd name="connsiteX5" fmla="*/ 1568858 w 3435748"/>
              <a:gd name="connsiteY5" fmla="*/ 3374024 h 3435748"/>
              <a:gd name="connsiteX6" fmla="*/ 61725 w 3435748"/>
              <a:gd name="connsiteY6" fmla="*/ 1866891 h 3435748"/>
              <a:gd name="connsiteX7" fmla="*/ 61725 w 3435748"/>
              <a:gd name="connsiteY7" fmla="*/ 1568858 h 3435748"/>
              <a:gd name="connsiteX8" fmla="*/ 1568858 w 3435748"/>
              <a:gd name="connsiteY8" fmla="*/ 61725 h 3435748"/>
              <a:gd name="connsiteX9" fmla="*/ 1717874 w 3435748"/>
              <a:gd name="connsiteY9" fmla="*/ 0 h 3435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435748" h="3435748">
                <a:moveTo>
                  <a:pt x="1717874" y="0"/>
                </a:moveTo>
                <a:cubicBezTo>
                  <a:pt x="1771807" y="0"/>
                  <a:pt x="1825741" y="20575"/>
                  <a:pt x="1866891" y="61725"/>
                </a:cubicBezTo>
                <a:lnTo>
                  <a:pt x="3374024" y="1568858"/>
                </a:lnTo>
                <a:cubicBezTo>
                  <a:pt x="3456323" y="1651157"/>
                  <a:pt x="3456323" y="1784591"/>
                  <a:pt x="3374024" y="1866891"/>
                </a:cubicBezTo>
                <a:lnTo>
                  <a:pt x="1866891" y="3374024"/>
                </a:lnTo>
                <a:cubicBezTo>
                  <a:pt x="1784591" y="3456323"/>
                  <a:pt x="1651157" y="3456323"/>
                  <a:pt x="1568858" y="3374024"/>
                </a:cubicBezTo>
                <a:lnTo>
                  <a:pt x="61725" y="1866891"/>
                </a:lnTo>
                <a:cubicBezTo>
                  <a:pt x="-20575" y="1784591"/>
                  <a:pt x="-20575" y="1651157"/>
                  <a:pt x="61725" y="1568858"/>
                </a:cubicBezTo>
                <a:lnTo>
                  <a:pt x="1568858" y="61725"/>
                </a:lnTo>
                <a:cubicBezTo>
                  <a:pt x="1610007" y="20575"/>
                  <a:pt x="1663941" y="0"/>
                  <a:pt x="1717874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674656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CAB8320D-AC7D-4638-9BCD-A8C54C4A9BDF}"/>
              </a:ext>
            </a:extLst>
          </p:cNvPr>
          <p:cNvSpPr/>
          <p:nvPr userDrawn="1"/>
        </p:nvSpPr>
        <p:spPr>
          <a:xfrm>
            <a:off x="7661765" y="3724940"/>
            <a:ext cx="4530235" cy="3166512"/>
          </a:xfrm>
          <a:custGeom>
            <a:avLst/>
            <a:gdLst>
              <a:gd name="connsiteX0" fmla="*/ 4530235 w 4530235"/>
              <a:gd name="connsiteY0" fmla="*/ 0 h 3166512"/>
              <a:gd name="connsiteX1" fmla="*/ 4530235 w 4530235"/>
              <a:gd name="connsiteY1" fmla="*/ 3166512 h 3166512"/>
              <a:gd name="connsiteX2" fmla="*/ 0 w 4530235"/>
              <a:gd name="connsiteY2" fmla="*/ 3166512 h 3166512"/>
              <a:gd name="connsiteX3" fmla="*/ 8629 w 4530235"/>
              <a:gd name="connsiteY3" fmla="*/ 3148262 h 3166512"/>
              <a:gd name="connsiteX4" fmla="*/ 897444 w 4530235"/>
              <a:gd name="connsiteY4" fmla="*/ 2027274 h 3166512"/>
              <a:gd name="connsiteX5" fmla="*/ 3172812 w 4530235"/>
              <a:gd name="connsiteY5" fmla="*/ 2059172 h 3166512"/>
              <a:gd name="connsiteX6" fmla="*/ 3342933 w 4530235"/>
              <a:gd name="connsiteY6" fmla="*/ 581246 h 3166512"/>
              <a:gd name="connsiteX7" fmla="*/ 4518022 w 4530235"/>
              <a:gd name="connsiteY7" fmla="*/ 2043 h 3166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30235" h="3166512">
                <a:moveTo>
                  <a:pt x="4530235" y="0"/>
                </a:moveTo>
                <a:lnTo>
                  <a:pt x="4530235" y="3166512"/>
                </a:lnTo>
                <a:lnTo>
                  <a:pt x="0" y="3166512"/>
                </a:lnTo>
                <a:lnTo>
                  <a:pt x="8629" y="3148262"/>
                </a:lnTo>
                <a:cubicBezTo>
                  <a:pt x="219065" y="2717837"/>
                  <a:pt x="543026" y="2202269"/>
                  <a:pt x="897444" y="2027274"/>
                </a:cubicBezTo>
                <a:cubicBezTo>
                  <a:pt x="1464514" y="1747283"/>
                  <a:pt x="2765231" y="2300177"/>
                  <a:pt x="3172812" y="2059172"/>
                </a:cubicBezTo>
                <a:cubicBezTo>
                  <a:pt x="3580393" y="1818167"/>
                  <a:pt x="3071803" y="926804"/>
                  <a:pt x="3342933" y="581246"/>
                </a:cubicBezTo>
                <a:cubicBezTo>
                  <a:pt x="3549457" y="318029"/>
                  <a:pt x="4135386" y="76402"/>
                  <a:pt x="4518022" y="2043"/>
                </a:cubicBezTo>
                <a:close/>
              </a:path>
            </a:pathLst>
          </a:custGeom>
          <a:solidFill>
            <a:schemeClr val="bg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34F8A3B0-2EDF-43FB-B07B-9826D1A18345}"/>
              </a:ext>
            </a:extLst>
          </p:cNvPr>
          <p:cNvSpPr/>
          <p:nvPr userDrawn="1"/>
        </p:nvSpPr>
        <p:spPr>
          <a:xfrm>
            <a:off x="11133221" y="1925052"/>
            <a:ext cx="914400" cy="2679032"/>
          </a:xfrm>
          <a:prstGeom prst="roundRect">
            <a:avLst>
              <a:gd name="adj" fmla="val 50000"/>
            </a:avLst>
          </a:prstGeom>
          <a:gradFill>
            <a:gsLst>
              <a:gs pos="3300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bg1">
                  <a:alpha val="72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38D5DF2-889F-4B4D-BBD4-53CBB709F974}"/>
              </a:ext>
            </a:extLst>
          </p:cNvPr>
          <p:cNvSpPr/>
          <p:nvPr userDrawn="1"/>
        </p:nvSpPr>
        <p:spPr>
          <a:xfrm flipH="1">
            <a:off x="753871" y="1278455"/>
            <a:ext cx="369184" cy="2295608"/>
          </a:xfrm>
          <a:prstGeom prst="roundRect">
            <a:avLst>
              <a:gd name="adj" fmla="val 50000"/>
            </a:avLst>
          </a:prstGeom>
          <a:gradFill>
            <a:gsLst>
              <a:gs pos="3300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bg1">
                  <a:alpha val="72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9720BD-F719-45DC-BD00-0805F2A9989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27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106374">
            <a:off x="6819910" y="347246"/>
            <a:ext cx="4466221" cy="3948011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B682F3EF-B735-4CBC-A7C1-5501AE164159}"/>
              </a:ext>
            </a:extLst>
          </p:cNvPr>
          <p:cNvGrpSpPr/>
          <p:nvPr userDrawn="1"/>
        </p:nvGrpSpPr>
        <p:grpSpPr>
          <a:xfrm>
            <a:off x="160070" y="163202"/>
            <a:ext cx="2781298" cy="2281190"/>
            <a:chOff x="160070" y="163202"/>
            <a:chExt cx="2781298" cy="2281190"/>
          </a:xfrm>
          <a:solidFill>
            <a:srgbClr val="FFFFFF">
              <a:alpha val="40000"/>
            </a:srgbClr>
          </a:solidFill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EEA02ADF-1D81-4CE7-9E6C-C1632E3DFBB9}"/>
                </a:ext>
              </a:extLst>
            </p:cNvPr>
            <p:cNvSpPr/>
            <p:nvPr/>
          </p:nvSpPr>
          <p:spPr>
            <a:xfrm>
              <a:off x="160070" y="163845"/>
              <a:ext cx="140381" cy="140381"/>
            </a:xfrm>
            <a:custGeom>
              <a:avLst/>
              <a:gdLst>
                <a:gd name="connsiteX0" fmla="*/ 53340 w 76200"/>
                <a:gd name="connsiteY0" fmla="*/ 11081 h 76200"/>
                <a:gd name="connsiteX1" fmla="*/ 42863 w 76200"/>
                <a:gd name="connsiteY1" fmla="*/ 22511 h 76200"/>
                <a:gd name="connsiteX2" fmla="*/ 32385 w 76200"/>
                <a:gd name="connsiteY2" fmla="*/ 11081 h 76200"/>
                <a:gd name="connsiteX3" fmla="*/ 11430 w 76200"/>
                <a:gd name="connsiteY3" fmla="*/ 11081 h 76200"/>
                <a:gd name="connsiteX4" fmla="*/ 11430 w 76200"/>
                <a:gd name="connsiteY4" fmla="*/ 31083 h 76200"/>
                <a:gd name="connsiteX5" fmla="*/ 21908 w 76200"/>
                <a:gd name="connsiteY5" fmla="*/ 41561 h 76200"/>
                <a:gd name="connsiteX6" fmla="*/ 11430 w 76200"/>
                <a:gd name="connsiteY6" fmla="*/ 52991 h 76200"/>
                <a:gd name="connsiteX7" fmla="*/ 11430 w 76200"/>
                <a:gd name="connsiteY7" fmla="*/ 72993 h 76200"/>
                <a:gd name="connsiteX8" fmla="*/ 32385 w 76200"/>
                <a:gd name="connsiteY8" fmla="*/ 73946 h 76200"/>
                <a:gd name="connsiteX9" fmla="*/ 42863 w 76200"/>
                <a:gd name="connsiteY9" fmla="*/ 63468 h 76200"/>
                <a:gd name="connsiteX10" fmla="*/ 53340 w 76200"/>
                <a:gd name="connsiteY10" fmla="*/ 73946 h 76200"/>
                <a:gd name="connsiteX11" fmla="*/ 74295 w 76200"/>
                <a:gd name="connsiteY11" fmla="*/ 73946 h 76200"/>
                <a:gd name="connsiteX12" fmla="*/ 74295 w 76200"/>
                <a:gd name="connsiteY12" fmla="*/ 53943 h 76200"/>
                <a:gd name="connsiteX13" fmla="*/ 63818 w 76200"/>
                <a:gd name="connsiteY13" fmla="*/ 42513 h 76200"/>
                <a:gd name="connsiteX14" fmla="*/ 74295 w 76200"/>
                <a:gd name="connsiteY14" fmla="*/ 32036 h 76200"/>
                <a:gd name="connsiteX15" fmla="*/ 74295 w 76200"/>
                <a:gd name="connsiteY15" fmla="*/ 11081 h 76200"/>
                <a:gd name="connsiteX16" fmla="*/ 53340 w 76200"/>
                <a:gd name="connsiteY16" fmla="*/ 110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3340" y="11081"/>
                  </a:moveTo>
                  <a:lnTo>
                    <a:pt x="42863" y="22511"/>
                  </a:lnTo>
                  <a:lnTo>
                    <a:pt x="32385" y="11081"/>
                  </a:lnTo>
                  <a:cubicBezTo>
                    <a:pt x="26670" y="6318"/>
                    <a:pt x="17145" y="6318"/>
                    <a:pt x="11430" y="11081"/>
                  </a:cubicBezTo>
                  <a:cubicBezTo>
                    <a:pt x="5715" y="15843"/>
                    <a:pt x="5715" y="26321"/>
                    <a:pt x="11430" y="31083"/>
                  </a:cubicBezTo>
                  <a:lnTo>
                    <a:pt x="21908" y="41561"/>
                  </a:lnTo>
                  <a:lnTo>
                    <a:pt x="11430" y="52991"/>
                  </a:lnTo>
                  <a:cubicBezTo>
                    <a:pt x="5715" y="58706"/>
                    <a:pt x="5715" y="68231"/>
                    <a:pt x="11430" y="72993"/>
                  </a:cubicBezTo>
                  <a:cubicBezTo>
                    <a:pt x="17145" y="77756"/>
                    <a:pt x="26670" y="79661"/>
                    <a:pt x="32385" y="73946"/>
                  </a:cubicBezTo>
                  <a:lnTo>
                    <a:pt x="42863" y="63468"/>
                  </a:lnTo>
                  <a:lnTo>
                    <a:pt x="53340" y="73946"/>
                  </a:lnTo>
                  <a:cubicBezTo>
                    <a:pt x="59055" y="79661"/>
                    <a:pt x="68580" y="79661"/>
                    <a:pt x="74295" y="73946"/>
                  </a:cubicBezTo>
                  <a:cubicBezTo>
                    <a:pt x="80010" y="68231"/>
                    <a:pt x="80010" y="58706"/>
                    <a:pt x="74295" y="53943"/>
                  </a:cubicBezTo>
                  <a:lnTo>
                    <a:pt x="63818" y="42513"/>
                  </a:lnTo>
                  <a:lnTo>
                    <a:pt x="74295" y="32036"/>
                  </a:lnTo>
                  <a:cubicBezTo>
                    <a:pt x="80010" y="26321"/>
                    <a:pt x="80010" y="16796"/>
                    <a:pt x="74295" y="11081"/>
                  </a:cubicBezTo>
                  <a:cubicBezTo>
                    <a:pt x="68580" y="5366"/>
                    <a:pt x="59055" y="6318"/>
                    <a:pt x="53340" y="1108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855A8FA7-1BF5-4389-9939-3A14DE988BFF}"/>
                </a:ext>
              </a:extLst>
            </p:cNvPr>
            <p:cNvSpPr/>
            <p:nvPr/>
          </p:nvSpPr>
          <p:spPr>
            <a:xfrm>
              <a:off x="491721" y="163202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CF910FD5-9DDB-460D-A029-F1F274130EE0}"/>
                </a:ext>
              </a:extLst>
            </p:cNvPr>
            <p:cNvSpPr/>
            <p:nvPr/>
          </p:nvSpPr>
          <p:spPr>
            <a:xfrm>
              <a:off x="821614" y="163202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3342 w 76200"/>
                <a:gd name="connsiteY11" fmla="*/ 74295 h 76200"/>
                <a:gd name="connsiteX12" fmla="*/ 73342 w 76200"/>
                <a:gd name="connsiteY12" fmla="*/ 54293 h 76200"/>
                <a:gd name="connsiteX13" fmla="*/ 62865 w 76200"/>
                <a:gd name="connsiteY13" fmla="*/ 43815 h 76200"/>
                <a:gd name="connsiteX14" fmla="*/ 73342 w 76200"/>
                <a:gd name="connsiteY14" fmla="*/ 33338 h 76200"/>
                <a:gd name="connsiteX15" fmla="*/ 73342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7153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3342" y="74295"/>
                  </a:cubicBezTo>
                  <a:cubicBezTo>
                    <a:pt x="79058" y="68580"/>
                    <a:pt x="79058" y="59055"/>
                    <a:pt x="73342" y="54293"/>
                  </a:cubicBezTo>
                  <a:lnTo>
                    <a:pt x="62865" y="43815"/>
                  </a:lnTo>
                  <a:lnTo>
                    <a:pt x="73342" y="33338"/>
                  </a:lnTo>
                  <a:cubicBezTo>
                    <a:pt x="79058" y="27623"/>
                    <a:pt x="79058" y="18098"/>
                    <a:pt x="73342" y="13335"/>
                  </a:cubicBezTo>
                  <a:cubicBezTo>
                    <a:pt x="67628" y="6668"/>
                    <a:pt x="58103" y="6668"/>
                    <a:pt x="52388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034650AE-2BEB-4C40-8110-FC7B379FE632}"/>
                </a:ext>
              </a:extLst>
            </p:cNvPr>
            <p:cNvSpPr/>
            <p:nvPr/>
          </p:nvSpPr>
          <p:spPr>
            <a:xfrm>
              <a:off x="1151509" y="163202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2863 h 76200"/>
                <a:gd name="connsiteX6" fmla="*/ 11430 w 76200"/>
                <a:gd name="connsiteY6" fmla="*/ 53340 h 76200"/>
                <a:gd name="connsiteX7" fmla="*/ 11430 w 76200"/>
                <a:gd name="connsiteY7" fmla="*/ 73343 h 76200"/>
                <a:gd name="connsiteX8" fmla="*/ 31433 w 76200"/>
                <a:gd name="connsiteY8" fmla="*/ 73343 h 76200"/>
                <a:gd name="connsiteX9" fmla="*/ 41910 w 76200"/>
                <a:gd name="connsiteY9" fmla="*/ 62865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3343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8" y="5715"/>
                    <a:pt x="16193" y="5715"/>
                    <a:pt x="11430" y="11430"/>
                  </a:cubicBezTo>
                  <a:cubicBezTo>
                    <a:pt x="6668" y="17145"/>
                    <a:pt x="5715" y="26670"/>
                    <a:pt x="11430" y="31433"/>
                  </a:cubicBezTo>
                  <a:lnTo>
                    <a:pt x="21908" y="42863"/>
                  </a:lnTo>
                  <a:lnTo>
                    <a:pt x="11430" y="53340"/>
                  </a:lnTo>
                  <a:cubicBezTo>
                    <a:pt x="5715" y="59055"/>
                    <a:pt x="5715" y="68580"/>
                    <a:pt x="11430" y="73343"/>
                  </a:cubicBezTo>
                  <a:cubicBezTo>
                    <a:pt x="17145" y="78105"/>
                    <a:pt x="26670" y="79058"/>
                    <a:pt x="31433" y="73343"/>
                  </a:cubicBezTo>
                  <a:lnTo>
                    <a:pt x="41910" y="62865"/>
                  </a:lnTo>
                  <a:lnTo>
                    <a:pt x="52388" y="74295"/>
                  </a:lnTo>
                  <a:cubicBezTo>
                    <a:pt x="58102" y="80010"/>
                    <a:pt x="67627" y="80010"/>
                    <a:pt x="72390" y="74295"/>
                  </a:cubicBezTo>
                  <a:cubicBezTo>
                    <a:pt x="78105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9058" y="26670"/>
                    <a:pt x="79058" y="17145"/>
                    <a:pt x="73343" y="11430"/>
                  </a:cubicBezTo>
                  <a:cubicBezTo>
                    <a:pt x="67627" y="6668"/>
                    <a:pt x="58102" y="6668"/>
                    <a:pt x="52388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49423845-143A-4FBE-B6B8-671BE90244A9}"/>
                </a:ext>
              </a:extLst>
            </p:cNvPr>
            <p:cNvSpPr/>
            <p:nvPr/>
          </p:nvSpPr>
          <p:spPr>
            <a:xfrm>
              <a:off x="1481405" y="163202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C3E2B03-EEC2-4C21-BC78-E0D63BB357B7}"/>
                </a:ext>
              </a:extLst>
            </p:cNvPr>
            <p:cNvSpPr/>
            <p:nvPr/>
          </p:nvSpPr>
          <p:spPr>
            <a:xfrm>
              <a:off x="1813055" y="163202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7150" y="6668"/>
                    <a:pt x="52388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127ED11A-3D80-4423-945F-AB6003CF7365}"/>
                </a:ext>
              </a:extLst>
            </p:cNvPr>
            <p:cNvSpPr/>
            <p:nvPr/>
          </p:nvSpPr>
          <p:spPr>
            <a:xfrm>
              <a:off x="2142951" y="163202"/>
              <a:ext cx="140381" cy="140381"/>
            </a:xfrm>
            <a:custGeom>
              <a:avLst/>
              <a:gdLst>
                <a:gd name="connsiteX0" fmla="*/ 52387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7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8 h 76200"/>
                <a:gd name="connsiteX13" fmla="*/ 61912 w 76200"/>
                <a:gd name="connsiteY13" fmla="*/ 41910 h 76200"/>
                <a:gd name="connsiteX14" fmla="*/ 72390 w 76200"/>
                <a:gd name="connsiteY14" fmla="*/ 31433 h 76200"/>
                <a:gd name="connsiteX15" fmla="*/ 72390 w 76200"/>
                <a:gd name="connsiteY15" fmla="*/ 11430 h 76200"/>
                <a:gd name="connsiteX16" fmla="*/ 52387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7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7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8105" y="66675"/>
                    <a:pt x="78105" y="57150"/>
                    <a:pt x="72390" y="52388"/>
                  </a:cubicBezTo>
                  <a:lnTo>
                    <a:pt x="61912" y="41910"/>
                  </a:lnTo>
                  <a:lnTo>
                    <a:pt x="72390" y="31433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6675" y="6668"/>
                    <a:pt x="58103" y="6668"/>
                    <a:pt x="52387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6F2C45E2-1C06-4DE8-8234-D8C0B1367839}"/>
                </a:ext>
              </a:extLst>
            </p:cNvPr>
            <p:cNvSpPr/>
            <p:nvPr/>
          </p:nvSpPr>
          <p:spPr>
            <a:xfrm>
              <a:off x="2472846" y="163202"/>
              <a:ext cx="140381" cy="140381"/>
            </a:xfrm>
            <a:custGeom>
              <a:avLst/>
              <a:gdLst>
                <a:gd name="connsiteX0" fmla="*/ 52387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7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8 h 76200"/>
                <a:gd name="connsiteX13" fmla="*/ 61912 w 76200"/>
                <a:gd name="connsiteY13" fmla="*/ 41910 h 76200"/>
                <a:gd name="connsiteX14" fmla="*/ 72390 w 76200"/>
                <a:gd name="connsiteY14" fmla="*/ 31433 h 76200"/>
                <a:gd name="connsiteX15" fmla="*/ 72390 w 76200"/>
                <a:gd name="connsiteY15" fmla="*/ 11430 h 76200"/>
                <a:gd name="connsiteX16" fmla="*/ 52387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7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7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8105" y="66675"/>
                    <a:pt x="78105" y="57150"/>
                    <a:pt x="72390" y="52388"/>
                  </a:cubicBezTo>
                  <a:lnTo>
                    <a:pt x="61912" y="41910"/>
                  </a:lnTo>
                  <a:lnTo>
                    <a:pt x="72390" y="31433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6675" y="6668"/>
                    <a:pt x="58103" y="6668"/>
                    <a:pt x="52387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1DC97446-20FD-4A1C-883A-D940E8820262}"/>
                </a:ext>
              </a:extLst>
            </p:cNvPr>
            <p:cNvSpPr/>
            <p:nvPr/>
          </p:nvSpPr>
          <p:spPr>
            <a:xfrm>
              <a:off x="2800987" y="163202"/>
              <a:ext cx="140381" cy="140381"/>
            </a:xfrm>
            <a:custGeom>
              <a:avLst/>
              <a:gdLst>
                <a:gd name="connsiteX0" fmla="*/ 53340 w 76200"/>
                <a:gd name="connsiteY0" fmla="*/ 11430 h 76200"/>
                <a:gd name="connsiteX1" fmla="*/ 42862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7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8 h 76200"/>
                <a:gd name="connsiteX13" fmla="*/ 61912 w 76200"/>
                <a:gd name="connsiteY13" fmla="*/ 41910 h 76200"/>
                <a:gd name="connsiteX14" fmla="*/ 72390 w 76200"/>
                <a:gd name="connsiteY14" fmla="*/ 31433 h 76200"/>
                <a:gd name="connsiteX15" fmla="*/ 72390 w 76200"/>
                <a:gd name="connsiteY15" fmla="*/ 11430 h 76200"/>
                <a:gd name="connsiteX16" fmla="*/ 53340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3340" y="11430"/>
                  </a:moveTo>
                  <a:lnTo>
                    <a:pt x="42862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7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8105" y="66675"/>
                    <a:pt x="78105" y="57150"/>
                    <a:pt x="72390" y="52388"/>
                  </a:cubicBezTo>
                  <a:lnTo>
                    <a:pt x="61912" y="41910"/>
                  </a:lnTo>
                  <a:lnTo>
                    <a:pt x="72390" y="31433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7628" y="6668"/>
                    <a:pt x="59055" y="6668"/>
                    <a:pt x="53340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00CA4020-0BD8-4258-B52A-4C55029D27B6}"/>
                </a:ext>
              </a:extLst>
            </p:cNvPr>
            <p:cNvSpPr/>
            <p:nvPr/>
          </p:nvSpPr>
          <p:spPr>
            <a:xfrm>
              <a:off x="161824" y="431681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7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2 h 76200"/>
                <a:gd name="connsiteX5" fmla="*/ 21908 w 76200"/>
                <a:gd name="connsiteY5" fmla="*/ 41910 h 76200"/>
                <a:gd name="connsiteX6" fmla="*/ 11430 w 76200"/>
                <a:gd name="connsiteY6" fmla="*/ 52387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2 h 76200"/>
                <a:gd name="connsiteX10" fmla="*/ 52388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7 h 76200"/>
                <a:gd name="connsiteX13" fmla="*/ 61913 w 76200"/>
                <a:gd name="connsiteY13" fmla="*/ 41910 h 76200"/>
                <a:gd name="connsiteX14" fmla="*/ 73343 w 76200"/>
                <a:gd name="connsiteY14" fmla="*/ 31432 h 76200"/>
                <a:gd name="connsiteX15" fmla="*/ 73343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7"/>
                  </a:lnTo>
                  <a:lnTo>
                    <a:pt x="31433" y="11430"/>
                  </a:lnTo>
                  <a:cubicBezTo>
                    <a:pt x="25718" y="5715"/>
                    <a:pt x="16193" y="5715"/>
                    <a:pt x="11430" y="11430"/>
                  </a:cubicBezTo>
                  <a:cubicBezTo>
                    <a:pt x="6668" y="17145"/>
                    <a:pt x="5715" y="26670"/>
                    <a:pt x="11430" y="31432"/>
                  </a:cubicBezTo>
                  <a:lnTo>
                    <a:pt x="21908" y="41910"/>
                  </a:lnTo>
                  <a:lnTo>
                    <a:pt x="11430" y="52387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7153"/>
                    <a:pt x="26670" y="78105"/>
                    <a:pt x="31433" y="72390"/>
                  </a:cubicBezTo>
                  <a:lnTo>
                    <a:pt x="41910" y="61912"/>
                  </a:lnTo>
                  <a:lnTo>
                    <a:pt x="52388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7153" y="66675"/>
                    <a:pt x="78105" y="57150"/>
                    <a:pt x="72390" y="52387"/>
                  </a:cubicBezTo>
                  <a:lnTo>
                    <a:pt x="61913" y="41910"/>
                  </a:lnTo>
                  <a:lnTo>
                    <a:pt x="73343" y="31432"/>
                  </a:lnTo>
                  <a:cubicBezTo>
                    <a:pt x="79058" y="25718"/>
                    <a:pt x="79058" y="16193"/>
                    <a:pt x="73343" y="11430"/>
                  </a:cubicBezTo>
                  <a:cubicBezTo>
                    <a:pt x="67628" y="6667"/>
                    <a:pt x="58103" y="5715"/>
                    <a:pt x="52388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32D3ACEC-21B3-463C-B704-35F7BFA87E0E}"/>
                </a:ext>
              </a:extLst>
            </p:cNvPr>
            <p:cNvSpPr/>
            <p:nvPr/>
          </p:nvSpPr>
          <p:spPr>
            <a:xfrm>
              <a:off x="491721" y="431681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7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2 h 76200"/>
                <a:gd name="connsiteX5" fmla="*/ 21907 w 76200"/>
                <a:gd name="connsiteY5" fmla="*/ 41910 h 76200"/>
                <a:gd name="connsiteX6" fmla="*/ 11430 w 76200"/>
                <a:gd name="connsiteY6" fmla="*/ 52387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2 h 76200"/>
                <a:gd name="connsiteX10" fmla="*/ 52388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7 h 76200"/>
                <a:gd name="connsiteX13" fmla="*/ 61913 w 76200"/>
                <a:gd name="connsiteY13" fmla="*/ 41910 h 76200"/>
                <a:gd name="connsiteX14" fmla="*/ 72390 w 76200"/>
                <a:gd name="connsiteY14" fmla="*/ 31432 h 76200"/>
                <a:gd name="connsiteX15" fmla="*/ 72390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7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2"/>
                  </a:cubicBezTo>
                  <a:lnTo>
                    <a:pt x="21907" y="41910"/>
                  </a:lnTo>
                  <a:lnTo>
                    <a:pt x="11430" y="52387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2"/>
                  </a:lnTo>
                  <a:lnTo>
                    <a:pt x="52388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7153" y="66675"/>
                    <a:pt x="78105" y="57150"/>
                    <a:pt x="72390" y="52387"/>
                  </a:cubicBezTo>
                  <a:lnTo>
                    <a:pt x="61913" y="41910"/>
                  </a:lnTo>
                  <a:lnTo>
                    <a:pt x="72390" y="31432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6675" y="6667"/>
                    <a:pt x="58103" y="5715"/>
                    <a:pt x="52388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875EF93-03FF-42B8-8EC6-4360FC67F4DE}"/>
                </a:ext>
              </a:extLst>
            </p:cNvPr>
            <p:cNvSpPr/>
            <p:nvPr/>
          </p:nvSpPr>
          <p:spPr>
            <a:xfrm>
              <a:off x="821614" y="431681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7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2 h 76200"/>
                <a:gd name="connsiteX5" fmla="*/ 21908 w 76200"/>
                <a:gd name="connsiteY5" fmla="*/ 41910 h 76200"/>
                <a:gd name="connsiteX6" fmla="*/ 11430 w 76200"/>
                <a:gd name="connsiteY6" fmla="*/ 52387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2 h 76200"/>
                <a:gd name="connsiteX10" fmla="*/ 52388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7 h 76200"/>
                <a:gd name="connsiteX13" fmla="*/ 61913 w 76200"/>
                <a:gd name="connsiteY13" fmla="*/ 41910 h 76200"/>
                <a:gd name="connsiteX14" fmla="*/ 72390 w 76200"/>
                <a:gd name="connsiteY14" fmla="*/ 31432 h 76200"/>
                <a:gd name="connsiteX15" fmla="*/ 72390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7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2"/>
                  </a:cubicBezTo>
                  <a:lnTo>
                    <a:pt x="21908" y="41910"/>
                  </a:lnTo>
                  <a:lnTo>
                    <a:pt x="11430" y="52387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7153"/>
                    <a:pt x="26670" y="78105"/>
                    <a:pt x="31433" y="72390"/>
                  </a:cubicBezTo>
                  <a:lnTo>
                    <a:pt x="41910" y="61912"/>
                  </a:lnTo>
                  <a:lnTo>
                    <a:pt x="52388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7153" y="66675"/>
                    <a:pt x="78105" y="57150"/>
                    <a:pt x="72390" y="52387"/>
                  </a:cubicBezTo>
                  <a:lnTo>
                    <a:pt x="61913" y="41910"/>
                  </a:lnTo>
                  <a:lnTo>
                    <a:pt x="72390" y="31432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7628" y="5715"/>
                    <a:pt x="58103" y="5715"/>
                    <a:pt x="52388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6CBB18D5-4971-47A5-B86F-1BAA9754D423}"/>
                </a:ext>
              </a:extLst>
            </p:cNvPr>
            <p:cNvSpPr/>
            <p:nvPr/>
          </p:nvSpPr>
          <p:spPr>
            <a:xfrm>
              <a:off x="1151509" y="431681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7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2 h 76200"/>
                <a:gd name="connsiteX5" fmla="*/ 21908 w 76200"/>
                <a:gd name="connsiteY5" fmla="*/ 41910 h 76200"/>
                <a:gd name="connsiteX6" fmla="*/ 11430 w 76200"/>
                <a:gd name="connsiteY6" fmla="*/ 52387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2 h 76200"/>
                <a:gd name="connsiteX10" fmla="*/ 52388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7 h 76200"/>
                <a:gd name="connsiteX13" fmla="*/ 61913 w 76200"/>
                <a:gd name="connsiteY13" fmla="*/ 41910 h 76200"/>
                <a:gd name="connsiteX14" fmla="*/ 72390 w 76200"/>
                <a:gd name="connsiteY14" fmla="*/ 31432 h 76200"/>
                <a:gd name="connsiteX15" fmla="*/ 72390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7"/>
                  </a:lnTo>
                  <a:lnTo>
                    <a:pt x="31433" y="11430"/>
                  </a:lnTo>
                  <a:cubicBezTo>
                    <a:pt x="25718" y="5715"/>
                    <a:pt x="16193" y="5715"/>
                    <a:pt x="11430" y="11430"/>
                  </a:cubicBezTo>
                  <a:cubicBezTo>
                    <a:pt x="6668" y="17145"/>
                    <a:pt x="5715" y="26670"/>
                    <a:pt x="11430" y="31432"/>
                  </a:cubicBezTo>
                  <a:lnTo>
                    <a:pt x="21908" y="41910"/>
                  </a:lnTo>
                  <a:lnTo>
                    <a:pt x="11430" y="52387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7153"/>
                    <a:pt x="26670" y="78105"/>
                    <a:pt x="31433" y="72390"/>
                  </a:cubicBezTo>
                  <a:lnTo>
                    <a:pt x="41910" y="61912"/>
                  </a:lnTo>
                  <a:lnTo>
                    <a:pt x="52388" y="72390"/>
                  </a:lnTo>
                  <a:cubicBezTo>
                    <a:pt x="58102" y="78105"/>
                    <a:pt x="67627" y="78105"/>
                    <a:pt x="72390" y="72390"/>
                  </a:cubicBezTo>
                  <a:cubicBezTo>
                    <a:pt x="78105" y="66675"/>
                    <a:pt x="78105" y="57150"/>
                    <a:pt x="72390" y="52387"/>
                  </a:cubicBezTo>
                  <a:lnTo>
                    <a:pt x="61913" y="41910"/>
                  </a:lnTo>
                  <a:lnTo>
                    <a:pt x="72390" y="31432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7627" y="5715"/>
                    <a:pt x="58102" y="5715"/>
                    <a:pt x="52388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F80D4A6F-899A-4E63-95E2-566711197DB4}"/>
                </a:ext>
              </a:extLst>
            </p:cNvPr>
            <p:cNvSpPr/>
            <p:nvPr/>
          </p:nvSpPr>
          <p:spPr>
            <a:xfrm>
              <a:off x="1481405" y="431681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7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2 h 76200"/>
                <a:gd name="connsiteX5" fmla="*/ 21908 w 76200"/>
                <a:gd name="connsiteY5" fmla="*/ 41910 h 76200"/>
                <a:gd name="connsiteX6" fmla="*/ 11430 w 76200"/>
                <a:gd name="connsiteY6" fmla="*/ 52387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2 h 76200"/>
                <a:gd name="connsiteX10" fmla="*/ 52388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7 h 76200"/>
                <a:gd name="connsiteX13" fmla="*/ 61913 w 76200"/>
                <a:gd name="connsiteY13" fmla="*/ 41910 h 76200"/>
                <a:gd name="connsiteX14" fmla="*/ 72390 w 76200"/>
                <a:gd name="connsiteY14" fmla="*/ 31432 h 76200"/>
                <a:gd name="connsiteX15" fmla="*/ 72390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7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2"/>
                  </a:cubicBezTo>
                  <a:lnTo>
                    <a:pt x="21908" y="41910"/>
                  </a:lnTo>
                  <a:lnTo>
                    <a:pt x="11430" y="52387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3" y="72390"/>
                  </a:cubicBezTo>
                  <a:lnTo>
                    <a:pt x="41910" y="61912"/>
                  </a:lnTo>
                  <a:lnTo>
                    <a:pt x="52388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7153" y="66675"/>
                    <a:pt x="78105" y="57150"/>
                    <a:pt x="72390" y="52387"/>
                  </a:cubicBezTo>
                  <a:lnTo>
                    <a:pt x="61913" y="41910"/>
                  </a:lnTo>
                  <a:lnTo>
                    <a:pt x="72390" y="31432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6675" y="6667"/>
                    <a:pt x="58103" y="5715"/>
                    <a:pt x="52388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01DA7520-D18D-40A6-B0ED-CB96839131DF}"/>
                </a:ext>
              </a:extLst>
            </p:cNvPr>
            <p:cNvSpPr/>
            <p:nvPr/>
          </p:nvSpPr>
          <p:spPr>
            <a:xfrm>
              <a:off x="1813055" y="431681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7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2 h 76200"/>
                <a:gd name="connsiteX5" fmla="*/ 21907 w 76200"/>
                <a:gd name="connsiteY5" fmla="*/ 41910 h 76200"/>
                <a:gd name="connsiteX6" fmla="*/ 11430 w 76200"/>
                <a:gd name="connsiteY6" fmla="*/ 52387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2 h 76200"/>
                <a:gd name="connsiteX10" fmla="*/ 52388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7 h 76200"/>
                <a:gd name="connsiteX13" fmla="*/ 61913 w 76200"/>
                <a:gd name="connsiteY13" fmla="*/ 41910 h 76200"/>
                <a:gd name="connsiteX14" fmla="*/ 72390 w 76200"/>
                <a:gd name="connsiteY14" fmla="*/ 31432 h 76200"/>
                <a:gd name="connsiteX15" fmla="*/ 72390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7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2"/>
                  </a:cubicBezTo>
                  <a:lnTo>
                    <a:pt x="21907" y="41910"/>
                  </a:lnTo>
                  <a:lnTo>
                    <a:pt x="11430" y="52387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2"/>
                  </a:lnTo>
                  <a:lnTo>
                    <a:pt x="52388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7153" y="66675"/>
                    <a:pt x="78105" y="57150"/>
                    <a:pt x="72390" y="52387"/>
                  </a:cubicBezTo>
                  <a:lnTo>
                    <a:pt x="61913" y="41910"/>
                  </a:lnTo>
                  <a:lnTo>
                    <a:pt x="72390" y="31432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6675" y="6667"/>
                    <a:pt x="57150" y="5715"/>
                    <a:pt x="52388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4FC7E147-8BED-4016-880B-624D3CF7BE1F}"/>
                </a:ext>
              </a:extLst>
            </p:cNvPr>
            <p:cNvSpPr/>
            <p:nvPr/>
          </p:nvSpPr>
          <p:spPr>
            <a:xfrm>
              <a:off x="2142951" y="431681"/>
              <a:ext cx="140381" cy="140381"/>
            </a:xfrm>
            <a:custGeom>
              <a:avLst/>
              <a:gdLst>
                <a:gd name="connsiteX0" fmla="*/ 52387 w 76200"/>
                <a:gd name="connsiteY0" fmla="*/ 11430 h 76200"/>
                <a:gd name="connsiteX1" fmla="*/ 41910 w 76200"/>
                <a:gd name="connsiteY1" fmla="*/ 21907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2 h 76200"/>
                <a:gd name="connsiteX5" fmla="*/ 21907 w 76200"/>
                <a:gd name="connsiteY5" fmla="*/ 41910 h 76200"/>
                <a:gd name="connsiteX6" fmla="*/ 11430 w 76200"/>
                <a:gd name="connsiteY6" fmla="*/ 52387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2 h 76200"/>
                <a:gd name="connsiteX10" fmla="*/ 52387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7 h 76200"/>
                <a:gd name="connsiteX13" fmla="*/ 61912 w 76200"/>
                <a:gd name="connsiteY13" fmla="*/ 41910 h 76200"/>
                <a:gd name="connsiteX14" fmla="*/ 72390 w 76200"/>
                <a:gd name="connsiteY14" fmla="*/ 31432 h 76200"/>
                <a:gd name="connsiteX15" fmla="*/ 72390 w 76200"/>
                <a:gd name="connsiteY15" fmla="*/ 11430 h 76200"/>
                <a:gd name="connsiteX16" fmla="*/ 52387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7" y="11430"/>
                  </a:moveTo>
                  <a:lnTo>
                    <a:pt x="41910" y="21907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2"/>
                  </a:cubicBezTo>
                  <a:lnTo>
                    <a:pt x="21907" y="41910"/>
                  </a:lnTo>
                  <a:lnTo>
                    <a:pt x="11430" y="52387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2"/>
                  </a:lnTo>
                  <a:lnTo>
                    <a:pt x="52387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8105" y="66675"/>
                    <a:pt x="78105" y="57150"/>
                    <a:pt x="72390" y="52387"/>
                  </a:cubicBezTo>
                  <a:lnTo>
                    <a:pt x="61912" y="41910"/>
                  </a:lnTo>
                  <a:lnTo>
                    <a:pt x="72390" y="31432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6675" y="5715"/>
                    <a:pt x="58103" y="5715"/>
                    <a:pt x="52387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79D9FCD3-DC59-45F7-995B-629D79C7E336}"/>
                </a:ext>
              </a:extLst>
            </p:cNvPr>
            <p:cNvSpPr/>
            <p:nvPr/>
          </p:nvSpPr>
          <p:spPr>
            <a:xfrm>
              <a:off x="2472846" y="431681"/>
              <a:ext cx="140381" cy="140381"/>
            </a:xfrm>
            <a:custGeom>
              <a:avLst/>
              <a:gdLst>
                <a:gd name="connsiteX0" fmla="*/ 52387 w 76200"/>
                <a:gd name="connsiteY0" fmla="*/ 11430 h 76200"/>
                <a:gd name="connsiteX1" fmla="*/ 41910 w 76200"/>
                <a:gd name="connsiteY1" fmla="*/ 21907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2 h 76200"/>
                <a:gd name="connsiteX5" fmla="*/ 21907 w 76200"/>
                <a:gd name="connsiteY5" fmla="*/ 41910 h 76200"/>
                <a:gd name="connsiteX6" fmla="*/ 11430 w 76200"/>
                <a:gd name="connsiteY6" fmla="*/ 52387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2 h 76200"/>
                <a:gd name="connsiteX10" fmla="*/ 52387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7 h 76200"/>
                <a:gd name="connsiteX13" fmla="*/ 61912 w 76200"/>
                <a:gd name="connsiteY13" fmla="*/ 41910 h 76200"/>
                <a:gd name="connsiteX14" fmla="*/ 72390 w 76200"/>
                <a:gd name="connsiteY14" fmla="*/ 31432 h 76200"/>
                <a:gd name="connsiteX15" fmla="*/ 72390 w 76200"/>
                <a:gd name="connsiteY15" fmla="*/ 11430 h 76200"/>
                <a:gd name="connsiteX16" fmla="*/ 52387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7" y="11430"/>
                  </a:moveTo>
                  <a:lnTo>
                    <a:pt x="41910" y="21907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2"/>
                  </a:cubicBezTo>
                  <a:lnTo>
                    <a:pt x="21907" y="41910"/>
                  </a:lnTo>
                  <a:lnTo>
                    <a:pt x="11430" y="52387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2"/>
                  </a:lnTo>
                  <a:lnTo>
                    <a:pt x="52387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8105" y="66675"/>
                    <a:pt x="78105" y="57150"/>
                    <a:pt x="72390" y="52387"/>
                  </a:cubicBezTo>
                  <a:lnTo>
                    <a:pt x="61912" y="41910"/>
                  </a:lnTo>
                  <a:lnTo>
                    <a:pt x="72390" y="31432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6675" y="5715"/>
                    <a:pt x="58103" y="5715"/>
                    <a:pt x="52387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7D78CB29-D43C-449B-A296-EF0BC073F45C}"/>
                </a:ext>
              </a:extLst>
            </p:cNvPr>
            <p:cNvSpPr/>
            <p:nvPr/>
          </p:nvSpPr>
          <p:spPr>
            <a:xfrm>
              <a:off x="161824" y="698403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2390 h 76200"/>
                <a:gd name="connsiteX11" fmla="*/ 73343 w 76200"/>
                <a:gd name="connsiteY11" fmla="*/ 74295 h 76200"/>
                <a:gd name="connsiteX12" fmla="*/ 73343 w 76200"/>
                <a:gd name="connsiteY12" fmla="*/ 54293 h 76200"/>
                <a:gd name="connsiteX13" fmla="*/ 62865 w 76200"/>
                <a:gd name="connsiteY13" fmla="*/ 43815 h 76200"/>
                <a:gd name="connsiteX14" fmla="*/ 73343 w 76200"/>
                <a:gd name="connsiteY14" fmla="*/ 32385 h 76200"/>
                <a:gd name="connsiteX15" fmla="*/ 73343 w 76200"/>
                <a:gd name="connsiteY15" fmla="*/ 12383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8" y="5715"/>
                    <a:pt x="16193" y="5715"/>
                    <a:pt x="11430" y="11430"/>
                  </a:cubicBezTo>
                  <a:cubicBezTo>
                    <a:pt x="6668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7153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2390"/>
                  </a:lnTo>
                  <a:cubicBezTo>
                    <a:pt x="58103" y="79058"/>
                    <a:pt x="67628" y="79058"/>
                    <a:pt x="73343" y="74295"/>
                  </a:cubicBezTo>
                  <a:cubicBezTo>
                    <a:pt x="79058" y="69533"/>
                    <a:pt x="79058" y="59055"/>
                    <a:pt x="73343" y="54293"/>
                  </a:cubicBezTo>
                  <a:lnTo>
                    <a:pt x="62865" y="43815"/>
                  </a:lnTo>
                  <a:lnTo>
                    <a:pt x="73343" y="32385"/>
                  </a:lnTo>
                  <a:cubicBezTo>
                    <a:pt x="79058" y="26670"/>
                    <a:pt x="79058" y="17145"/>
                    <a:pt x="73343" y="12383"/>
                  </a:cubicBezTo>
                  <a:cubicBezTo>
                    <a:pt x="67628" y="7620"/>
                    <a:pt x="58103" y="5715"/>
                    <a:pt x="52388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07A51556-F275-41B9-B7AB-AD95D93CE906}"/>
                </a:ext>
              </a:extLst>
            </p:cNvPr>
            <p:cNvSpPr/>
            <p:nvPr/>
          </p:nvSpPr>
          <p:spPr>
            <a:xfrm>
              <a:off x="491721" y="698403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8 h 76200"/>
                <a:gd name="connsiteX13" fmla="*/ 61913 w 76200"/>
                <a:gd name="connsiteY13" fmla="*/ 41910 h 76200"/>
                <a:gd name="connsiteX14" fmla="*/ 72390 w 76200"/>
                <a:gd name="connsiteY14" fmla="*/ 31433 h 76200"/>
                <a:gd name="connsiteX15" fmla="*/ 72390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7153" y="66675"/>
                    <a:pt x="78105" y="57150"/>
                    <a:pt x="72390" y="52388"/>
                  </a:cubicBezTo>
                  <a:lnTo>
                    <a:pt x="61913" y="41910"/>
                  </a:lnTo>
                  <a:lnTo>
                    <a:pt x="72390" y="31433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6675" y="6668"/>
                    <a:pt x="58103" y="5715"/>
                    <a:pt x="52388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279F6794-5F95-4530-B3CC-E27969A86868}"/>
                </a:ext>
              </a:extLst>
            </p:cNvPr>
            <p:cNvSpPr/>
            <p:nvPr/>
          </p:nvSpPr>
          <p:spPr>
            <a:xfrm>
              <a:off x="821614" y="698403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8 h 76200"/>
                <a:gd name="connsiteX13" fmla="*/ 61913 w 76200"/>
                <a:gd name="connsiteY13" fmla="*/ 41910 h 76200"/>
                <a:gd name="connsiteX14" fmla="*/ 72390 w 76200"/>
                <a:gd name="connsiteY14" fmla="*/ 31433 h 76200"/>
                <a:gd name="connsiteX15" fmla="*/ 72390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7153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7153" y="66675"/>
                    <a:pt x="78105" y="57150"/>
                    <a:pt x="72390" y="52388"/>
                  </a:cubicBezTo>
                  <a:lnTo>
                    <a:pt x="61913" y="41910"/>
                  </a:lnTo>
                  <a:lnTo>
                    <a:pt x="72390" y="31433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7628" y="5715"/>
                    <a:pt x="58103" y="5715"/>
                    <a:pt x="52388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7B9BB1C-AE6D-4CDE-8628-04854A9E9B78}"/>
                </a:ext>
              </a:extLst>
            </p:cNvPr>
            <p:cNvSpPr/>
            <p:nvPr/>
          </p:nvSpPr>
          <p:spPr>
            <a:xfrm>
              <a:off x="1151509" y="698403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8 h 76200"/>
                <a:gd name="connsiteX13" fmla="*/ 61913 w 76200"/>
                <a:gd name="connsiteY13" fmla="*/ 41910 h 76200"/>
                <a:gd name="connsiteX14" fmla="*/ 72390 w 76200"/>
                <a:gd name="connsiteY14" fmla="*/ 31433 h 76200"/>
                <a:gd name="connsiteX15" fmla="*/ 72390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8" y="5715"/>
                    <a:pt x="16193" y="5715"/>
                    <a:pt x="11430" y="11430"/>
                  </a:cubicBezTo>
                  <a:cubicBezTo>
                    <a:pt x="6668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7153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2390"/>
                  </a:lnTo>
                  <a:cubicBezTo>
                    <a:pt x="58102" y="78105"/>
                    <a:pt x="67627" y="78105"/>
                    <a:pt x="72390" y="72390"/>
                  </a:cubicBezTo>
                  <a:cubicBezTo>
                    <a:pt x="78105" y="66675"/>
                    <a:pt x="78105" y="57150"/>
                    <a:pt x="72390" y="52388"/>
                  </a:cubicBezTo>
                  <a:lnTo>
                    <a:pt x="61913" y="41910"/>
                  </a:lnTo>
                  <a:lnTo>
                    <a:pt x="72390" y="31433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7627" y="5715"/>
                    <a:pt x="58102" y="5715"/>
                    <a:pt x="52388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C28F9503-7195-4FEF-9483-29E9944FCF45}"/>
                </a:ext>
              </a:extLst>
            </p:cNvPr>
            <p:cNvSpPr/>
            <p:nvPr/>
          </p:nvSpPr>
          <p:spPr>
            <a:xfrm>
              <a:off x="1481405" y="698403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8 h 76200"/>
                <a:gd name="connsiteX13" fmla="*/ 61913 w 76200"/>
                <a:gd name="connsiteY13" fmla="*/ 41910 h 76200"/>
                <a:gd name="connsiteX14" fmla="*/ 72390 w 76200"/>
                <a:gd name="connsiteY14" fmla="*/ 31433 h 76200"/>
                <a:gd name="connsiteX15" fmla="*/ 72390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7153" y="66675"/>
                    <a:pt x="78105" y="57150"/>
                    <a:pt x="72390" y="52388"/>
                  </a:cubicBezTo>
                  <a:lnTo>
                    <a:pt x="61913" y="41910"/>
                  </a:lnTo>
                  <a:lnTo>
                    <a:pt x="72390" y="31433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6675" y="6668"/>
                    <a:pt x="58103" y="5715"/>
                    <a:pt x="52388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70039522-0398-40F0-A6EB-8E80021E54EA}"/>
                </a:ext>
              </a:extLst>
            </p:cNvPr>
            <p:cNvSpPr/>
            <p:nvPr/>
          </p:nvSpPr>
          <p:spPr>
            <a:xfrm>
              <a:off x="1811302" y="698403"/>
              <a:ext cx="140381" cy="140381"/>
            </a:xfrm>
            <a:custGeom>
              <a:avLst/>
              <a:gdLst>
                <a:gd name="connsiteX0" fmla="*/ 53340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8 h 76200"/>
                <a:gd name="connsiteX13" fmla="*/ 61913 w 76200"/>
                <a:gd name="connsiteY13" fmla="*/ 41910 h 76200"/>
                <a:gd name="connsiteX14" fmla="*/ 72390 w 76200"/>
                <a:gd name="connsiteY14" fmla="*/ 31433 h 76200"/>
                <a:gd name="connsiteX15" fmla="*/ 72390 w 76200"/>
                <a:gd name="connsiteY15" fmla="*/ 11430 h 76200"/>
                <a:gd name="connsiteX16" fmla="*/ 53340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3340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7153" y="66675"/>
                    <a:pt x="78105" y="57150"/>
                    <a:pt x="72390" y="52388"/>
                  </a:cubicBezTo>
                  <a:lnTo>
                    <a:pt x="61913" y="41910"/>
                  </a:lnTo>
                  <a:lnTo>
                    <a:pt x="72390" y="31433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6675" y="6668"/>
                    <a:pt x="58103" y="5715"/>
                    <a:pt x="53340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0C3B123A-68AD-43AE-A2A3-E34E25751E70}"/>
                </a:ext>
              </a:extLst>
            </p:cNvPr>
            <p:cNvSpPr/>
            <p:nvPr/>
          </p:nvSpPr>
          <p:spPr>
            <a:xfrm>
              <a:off x="2142951" y="698403"/>
              <a:ext cx="140381" cy="140381"/>
            </a:xfrm>
            <a:custGeom>
              <a:avLst/>
              <a:gdLst>
                <a:gd name="connsiteX0" fmla="*/ 52387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7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8 h 76200"/>
                <a:gd name="connsiteX13" fmla="*/ 61912 w 76200"/>
                <a:gd name="connsiteY13" fmla="*/ 41910 h 76200"/>
                <a:gd name="connsiteX14" fmla="*/ 72390 w 76200"/>
                <a:gd name="connsiteY14" fmla="*/ 31433 h 76200"/>
                <a:gd name="connsiteX15" fmla="*/ 72390 w 76200"/>
                <a:gd name="connsiteY15" fmla="*/ 11430 h 76200"/>
                <a:gd name="connsiteX16" fmla="*/ 52387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7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7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8105" y="66675"/>
                    <a:pt x="78105" y="57150"/>
                    <a:pt x="72390" y="52388"/>
                  </a:cubicBezTo>
                  <a:lnTo>
                    <a:pt x="61912" y="41910"/>
                  </a:lnTo>
                  <a:lnTo>
                    <a:pt x="72390" y="31433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6675" y="5715"/>
                    <a:pt x="58103" y="5715"/>
                    <a:pt x="52387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A1A4EB56-88A2-492A-8E8A-3E7CBC870EEF}"/>
                </a:ext>
              </a:extLst>
            </p:cNvPr>
            <p:cNvSpPr/>
            <p:nvPr/>
          </p:nvSpPr>
          <p:spPr>
            <a:xfrm>
              <a:off x="161824" y="966883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8 h 76200"/>
                <a:gd name="connsiteX13" fmla="*/ 61913 w 76200"/>
                <a:gd name="connsiteY13" fmla="*/ 41910 h 76200"/>
                <a:gd name="connsiteX14" fmla="*/ 73343 w 76200"/>
                <a:gd name="connsiteY14" fmla="*/ 31433 h 76200"/>
                <a:gd name="connsiteX15" fmla="*/ 73343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8" y="5715"/>
                    <a:pt x="16193" y="5715"/>
                    <a:pt x="11430" y="11430"/>
                  </a:cubicBezTo>
                  <a:cubicBezTo>
                    <a:pt x="6668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2"/>
                    <a:pt x="5715" y="67627"/>
                    <a:pt x="11430" y="72390"/>
                  </a:cubicBezTo>
                  <a:cubicBezTo>
                    <a:pt x="17145" y="77152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7153" y="66675"/>
                    <a:pt x="78105" y="57150"/>
                    <a:pt x="72390" y="52388"/>
                  </a:cubicBezTo>
                  <a:lnTo>
                    <a:pt x="61913" y="41910"/>
                  </a:lnTo>
                  <a:lnTo>
                    <a:pt x="73343" y="31433"/>
                  </a:lnTo>
                  <a:cubicBezTo>
                    <a:pt x="79058" y="25718"/>
                    <a:pt x="79058" y="16193"/>
                    <a:pt x="73343" y="11430"/>
                  </a:cubicBezTo>
                  <a:cubicBezTo>
                    <a:pt x="67628" y="6668"/>
                    <a:pt x="58103" y="5715"/>
                    <a:pt x="52388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0F406DC6-6BEC-4F8A-B6DA-D67467791756}"/>
                </a:ext>
              </a:extLst>
            </p:cNvPr>
            <p:cNvSpPr/>
            <p:nvPr/>
          </p:nvSpPr>
          <p:spPr>
            <a:xfrm>
              <a:off x="491721" y="966883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8 h 76200"/>
                <a:gd name="connsiteX13" fmla="*/ 61913 w 76200"/>
                <a:gd name="connsiteY13" fmla="*/ 41910 h 76200"/>
                <a:gd name="connsiteX14" fmla="*/ 72390 w 76200"/>
                <a:gd name="connsiteY14" fmla="*/ 31433 h 76200"/>
                <a:gd name="connsiteX15" fmla="*/ 72390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2"/>
                    <a:pt x="5715" y="67627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7153" y="66675"/>
                    <a:pt x="78105" y="57150"/>
                    <a:pt x="72390" y="52388"/>
                  </a:cubicBezTo>
                  <a:lnTo>
                    <a:pt x="61913" y="41910"/>
                  </a:lnTo>
                  <a:lnTo>
                    <a:pt x="72390" y="31433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6675" y="6668"/>
                    <a:pt x="58103" y="5715"/>
                    <a:pt x="52388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AC090CD9-7F44-4E1E-A5E6-7C9D73F2B3EC}"/>
                </a:ext>
              </a:extLst>
            </p:cNvPr>
            <p:cNvSpPr/>
            <p:nvPr/>
          </p:nvSpPr>
          <p:spPr>
            <a:xfrm>
              <a:off x="821614" y="966883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8 h 76200"/>
                <a:gd name="connsiteX13" fmla="*/ 61913 w 76200"/>
                <a:gd name="connsiteY13" fmla="*/ 41910 h 76200"/>
                <a:gd name="connsiteX14" fmla="*/ 72390 w 76200"/>
                <a:gd name="connsiteY14" fmla="*/ 31433 h 76200"/>
                <a:gd name="connsiteX15" fmla="*/ 72390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2"/>
                    <a:pt x="5715" y="67627"/>
                    <a:pt x="11430" y="72390"/>
                  </a:cubicBezTo>
                  <a:cubicBezTo>
                    <a:pt x="17145" y="77152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7153" y="66675"/>
                    <a:pt x="78105" y="57150"/>
                    <a:pt x="72390" y="52388"/>
                  </a:cubicBezTo>
                  <a:lnTo>
                    <a:pt x="61913" y="41910"/>
                  </a:lnTo>
                  <a:lnTo>
                    <a:pt x="72390" y="31433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7628" y="5715"/>
                    <a:pt x="58103" y="5715"/>
                    <a:pt x="52388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AC162162-A7FE-4E0A-AE90-59A24443B5C5}"/>
                </a:ext>
              </a:extLst>
            </p:cNvPr>
            <p:cNvSpPr/>
            <p:nvPr/>
          </p:nvSpPr>
          <p:spPr>
            <a:xfrm>
              <a:off x="1151509" y="966883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8 h 76200"/>
                <a:gd name="connsiteX13" fmla="*/ 61913 w 76200"/>
                <a:gd name="connsiteY13" fmla="*/ 41910 h 76200"/>
                <a:gd name="connsiteX14" fmla="*/ 72390 w 76200"/>
                <a:gd name="connsiteY14" fmla="*/ 31433 h 76200"/>
                <a:gd name="connsiteX15" fmla="*/ 72390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8" y="5715"/>
                    <a:pt x="16193" y="5715"/>
                    <a:pt x="11430" y="11430"/>
                  </a:cubicBezTo>
                  <a:cubicBezTo>
                    <a:pt x="6668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2"/>
                    <a:pt x="5715" y="67627"/>
                    <a:pt x="11430" y="72390"/>
                  </a:cubicBezTo>
                  <a:cubicBezTo>
                    <a:pt x="17145" y="77152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2390"/>
                  </a:lnTo>
                  <a:cubicBezTo>
                    <a:pt x="58102" y="78105"/>
                    <a:pt x="67627" y="78105"/>
                    <a:pt x="72390" y="72390"/>
                  </a:cubicBezTo>
                  <a:cubicBezTo>
                    <a:pt x="78105" y="66675"/>
                    <a:pt x="78105" y="57150"/>
                    <a:pt x="72390" y="52388"/>
                  </a:cubicBezTo>
                  <a:lnTo>
                    <a:pt x="61913" y="41910"/>
                  </a:lnTo>
                  <a:lnTo>
                    <a:pt x="72390" y="31433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7627" y="5715"/>
                    <a:pt x="58102" y="5715"/>
                    <a:pt x="52388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DCFBF192-1210-4FAE-9E74-EF3128D6990E}"/>
                </a:ext>
              </a:extLst>
            </p:cNvPr>
            <p:cNvSpPr/>
            <p:nvPr/>
          </p:nvSpPr>
          <p:spPr>
            <a:xfrm>
              <a:off x="1481405" y="966883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8 h 76200"/>
                <a:gd name="connsiteX13" fmla="*/ 61913 w 76200"/>
                <a:gd name="connsiteY13" fmla="*/ 41910 h 76200"/>
                <a:gd name="connsiteX14" fmla="*/ 72390 w 76200"/>
                <a:gd name="connsiteY14" fmla="*/ 31433 h 76200"/>
                <a:gd name="connsiteX15" fmla="*/ 72390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2"/>
                    <a:pt x="5715" y="67627"/>
                    <a:pt x="11430" y="72390"/>
                  </a:cubicBezTo>
                  <a:cubicBezTo>
                    <a:pt x="17145" y="78105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7153" y="66675"/>
                    <a:pt x="78105" y="57150"/>
                    <a:pt x="72390" y="52388"/>
                  </a:cubicBezTo>
                  <a:lnTo>
                    <a:pt x="61913" y="41910"/>
                  </a:lnTo>
                  <a:lnTo>
                    <a:pt x="72390" y="31433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6675" y="6668"/>
                    <a:pt x="58103" y="5715"/>
                    <a:pt x="52388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788CBDF8-4885-4020-B07E-CB63AB407AA3}"/>
                </a:ext>
              </a:extLst>
            </p:cNvPr>
            <p:cNvSpPr/>
            <p:nvPr/>
          </p:nvSpPr>
          <p:spPr>
            <a:xfrm>
              <a:off x="1813055" y="966883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8 h 76200"/>
                <a:gd name="connsiteX13" fmla="*/ 61913 w 76200"/>
                <a:gd name="connsiteY13" fmla="*/ 41910 h 76200"/>
                <a:gd name="connsiteX14" fmla="*/ 72390 w 76200"/>
                <a:gd name="connsiteY14" fmla="*/ 31433 h 76200"/>
                <a:gd name="connsiteX15" fmla="*/ 72390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2"/>
                    <a:pt x="5715" y="67627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7153" y="66675"/>
                    <a:pt x="78105" y="57150"/>
                    <a:pt x="72390" y="52388"/>
                  </a:cubicBezTo>
                  <a:lnTo>
                    <a:pt x="61913" y="41910"/>
                  </a:lnTo>
                  <a:lnTo>
                    <a:pt x="72390" y="31433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6675" y="6668"/>
                    <a:pt x="57150" y="5715"/>
                    <a:pt x="52388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16396C75-06A7-4F05-A308-4E2C2495ED34}"/>
                </a:ext>
              </a:extLst>
            </p:cNvPr>
            <p:cNvSpPr/>
            <p:nvPr/>
          </p:nvSpPr>
          <p:spPr>
            <a:xfrm>
              <a:off x="161824" y="1233607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7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2 h 76200"/>
                <a:gd name="connsiteX10" fmla="*/ 52388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7 h 76200"/>
                <a:gd name="connsiteX13" fmla="*/ 61913 w 76200"/>
                <a:gd name="connsiteY13" fmla="*/ 41910 h 76200"/>
                <a:gd name="connsiteX14" fmla="*/ 73343 w 76200"/>
                <a:gd name="connsiteY14" fmla="*/ 32385 h 76200"/>
                <a:gd name="connsiteX15" fmla="*/ 73343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8" y="5715"/>
                    <a:pt x="16193" y="5715"/>
                    <a:pt x="11430" y="11430"/>
                  </a:cubicBezTo>
                  <a:cubicBezTo>
                    <a:pt x="6668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7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3" y="72390"/>
                  </a:cubicBezTo>
                  <a:lnTo>
                    <a:pt x="41910" y="61912"/>
                  </a:lnTo>
                  <a:lnTo>
                    <a:pt x="52388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8105" y="66675"/>
                    <a:pt x="78105" y="57150"/>
                    <a:pt x="72390" y="52387"/>
                  </a:cubicBezTo>
                  <a:lnTo>
                    <a:pt x="61913" y="41910"/>
                  </a:lnTo>
                  <a:lnTo>
                    <a:pt x="73343" y="32385"/>
                  </a:lnTo>
                  <a:cubicBezTo>
                    <a:pt x="79058" y="26670"/>
                    <a:pt x="79058" y="17145"/>
                    <a:pt x="73343" y="11430"/>
                  </a:cubicBezTo>
                  <a:cubicBezTo>
                    <a:pt x="67628" y="5715"/>
                    <a:pt x="58103" y="5715"/>
                    <a:pt x="52388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37AD002B-4F4E-43A5-B89B-F6220B74A0B6}"/>
                </a:ext>
              </a:extLst>
            </p:cNvPr>
            <p:cNvSpPr/>
            <p:nvPr/>
          </p:nvSpPr>
          <p:spPr>
            <a:xfrm>
              <a:off x="491721" y="1233607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7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2 h 76200"/>
                <a:gd name="connsiteX10" fmla="*/ 52388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7 h 76200"/>
                <a:gd name="connsiteX13" fmla="*/ 61913 w 76200"/>
                <a:gd name="connsiteY13" fmla="*/ 41910 h 76200"/>
                <a:gd name="connsiteX14" fmla="*/ 72390 w 76200"/>
                <a:gd name="connsiteY14" fmla="*/ 31433 h 76200"/>
                <a:gd name="connsiteX15" fmla="*/ 72390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7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2"/>
                  </a:lnTo>
                  <a:lnTo>
                    <a:pt x="52388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8105" y="66675"/>
                    <a:pt x="78105" y="57150"/>
                    <a:pt x="72390" y="52387"/>
                  </a:cubicBezTo>
                  <a:lnTo>
                    <a:pt x="61913" y="41910"/>
                  </a:lnTo>
                  <a:lnTo>
                    <a:pt x="72390" y="31433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6675" y="6668"/>
                    <a:pt x="58103" y="5715"/>
                    <a:pt x="52388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CED4FA43-A874-45BD-91E5-E1F778598903}"/>
                </a:ext>
              </a:extLst>
            </p:cNvPr>
            <p:cNvSpPr/>
            <p:nvPr/>
          </p:nvSpPr>
          <p:spPr>
            <a:xfrm>
              <a:off x="821614" y="1233607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7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2 h 76200"/>
                <a:gd name="connsiteX10" fmla="*/ 52388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7 h 76200"/>
                <a:gd name="connsiteX13" fmla="*/ 61913 w 76200"/>
                <a:gd name="connsiteY13" fmla="*/ 41910 h 76200"/>
                <a:gd name="connsiteX14" fmla="*/ 72390 w 76200"/>
                <a:gd name="connsiteY14" fmla="*/ 31433 h 76200"/>
                <a:gd name="connsiteX15" fmla="*/ 72390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7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3" y="72390"/>
                  </a:cubicBezTo>
                  <a:lnTo>
                    <a:pt x="41910" y="61912"/>
                  </a:lnTo>
                  <a:lnTo>
                    <a:pt x="52388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8105" y="66675"/>
                    <a:pt x="78105" y="57150"/>
                    <a:pt x="72390" y="52387"/>
                  </a:cubicBezTo>
                  <a:lnTo>
                    <a:pt x="61913" y="41910"/>
                  </a:lnTo>
                  <a:lnTo>
                    <a:pt x="72390" y="31433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7628" y="5715"/>
                    <a:pt x="58103" y="5715"/>
                    <a:pt x="52388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EC5DB293-7587-4645-9AEF-58476DF61CE3}"/>
                </a:ext>
              </a:extLst>
            </p:cNvPr>
            <p:cNvSpPr/>
            <p:nvPr/>
          </p:nvSpPr>
          <p:spPr>
            <a:xfrm>
              <a:off x="1151509" y="1233607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7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2 h 76200"/>
                <a:gd name="connsiteX10" fmla="*/ 52388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7 h 76200"/>
                <a:gd name="connsiteX13" fmla="*/ 61913 w 76200"/>
                <a:gd name="connsiteY13" fmla="*/ 41910 h 76200"/>
                <a:gd name="connsiteX14" fmla="*/ 72390 w 76200"/>
                <a:gd name="connsiteY14" fmla="*/ 31433 h 76200"/>
                <a:gd name="connsiteX15" fmla="*/ 72390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8" y="5715"/>
                    <a:pt x="16193" y="5715"/>
                    <a:pt x="11430" y="11430"/>
                  </a:cubicBezTo>
                  <a:cubicBezTo>
                    <a:pt x="6668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7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3" y="72390"/>
                  </a:cubicBezTo>
                  <a:lnTo>
                    <a:pt x="41910" y="61912"/>
                  </a:lnTo>
                  <a:lnTo>
                    <a:pt x="52388" y="72390"/>
                  </a:lnTo>
                  <a:cubicBezTo>
                    <a:pt x="58102" y="78105"/>
                    <a:pt x="67627" y="78105"/>
                    <a:pt x="72390" y="72390"/>
                  </a:cubicBezTo>
                  <a:cubicBezTo>
                    <a:pt x="78105" y="66675"/>
                    <a:pt x="78105" y="57150"/>
                    <a:pt x="72390" y="52387"/>
                  </a:cubicBezTo>
                  <a:lnTo>
                    <a:pt x="61913" y="41910"/>
                  </a:lnTo>
                  <a:lnTo>
                    <a:pt x="72390" y="31433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7627" y="5715"/>
                    <a:pt x="58102" y="5715"/>
                    <a:pt x="52388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7BA9DE51-984F-4A79-9F8E-CEF9DDA90E55}"/>
                </a:ext>
              </a:extLst>
            </p:cNvPr>
            <p:cNvSpPr/>
            <p:nvPr/>
          </p:nvSpPr>
          <p:spPr>
            <a:xfrm>
              <a:off x="1481405" y="1233607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7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2 h 76200"/>
                <a:gd name="connsiteX10" fmla="*/ 52388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7 h 76200"/>
                <a:gd name="connsiteX13" fmla="*/ 61913 w 76200"/>
                <a:gd name="connsiteY13" fmla="*/ 41910 h 76200"/>
                <a:gd name="connsiteX14" fmla="*/ 72390 w 76200"/>
                <a:gd name="connsiteY14" fmla="*/ 31433 h 76200"/>
                <a:gd name="connsiteX15" fmla="*/ 72390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7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3" y="72390"/>
                  </a:cubicBezTo>
                  <a:lnTo>
                    <a:pt x="41910" y="61912"/>
                  </a:lnTo>
                  <a:lnTo>
                    <a:pt x="52388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8105" y="66675"/>
                    <a:pt x="78105" y="57150"/>
                    <a:pt x="72390" y="52387"/>
                  </a:cubicBezTo>
                  <a:lnTo>
                    <a:pt x="61913" y="41910"/>
                  </a:lnTo>
                  <a:lnTo>
                    <a:pt x="72390" y="31433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6675" y="6668"/>
                    <a:pt x="58103" y="5715"/>
                    <a:pt x="52388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8519A54E-0D18-458C-92C0-E2C2B751C238}"/>
                </a:ext>
              </a:extLst>
            </p:cNvPr>
            <p:cNvSpPr/>
            <p:nvPr/>
          </p:nvSpPr>
          <p:spPr>
            <a:xfrm>
              <a:off x="160070" y="1500330"/>
              <a:ext cx="140381" cy="140381"/>
            </a:xfrm>
            <a:custGeom>
              <a:avLst/>
              <a:gdLst>
                <a:gd name="connsiteX0" fmla="*/ 53340 w 76200"/>
                <a:gd name="connsiteY0" fmla="*/ 11430 h 76200"/>
                <a:gd name="connsiteX1" fmla="*/ 42863 w 76200"/>
                <a:gd name="connsiteY1" fmla="*/ 21907 h 76200"/>
                <a:gd name="connsiteX2" fmla="*/ 32385 w 76200"/>
                <a:gd name="connsiteY2" fmla="*/ 11430 h 76200"/>
                <a:gd name="connsiteX3" fmla="*/ 12383 w 76200"/>
                <a:gd name="connsiteY3" fmla="*/ 11430 h 76200"/>
                <a:gd name="connsiteX4" fmla="*/ 12383 w 76200"/>
                <a:gd name="connsiteY4" fmla="*/ 31432 h 76200"/>
                <a:gd name="connsiteX5" fmla="*/ 22860 w 76200"/>
                <a:gd name="connsiteY5" fmla="*/ 41910 h 76200"/>
                <a:gd name="connsiteX6" fmla="*/ 11430 w 76200"/>
                <a:gd name="connsiteY6" fmla="*/ 53340 h 76200"/>
                <a:gd name="connsiteX7" fmla="*/ 11430 w 76200"/>
                <a:gd name="connsiteY7" fmla="*/ 73342 h 76200"/>
                <a:gd name="connsiteX8" fmla="*/ 31433 w 76200"/>
                <a:gd name="connsiteY8" fmla="*/ 73342 h 76200"/>
                <a:gd name="connsiteX9" fmla="*/ 41910 w 76200"/>
                <a:gd name="connsiteY9" fmla="*/ 62865 h 76200"/>
                <a:gd name="connsiteX10" fmla="*/ 52388 w 76200"/>
                <a:gd name="connsiteY10" fmla="*/ 73342 h 76200"/>
                <a:gd name="connsiteX11" fmla="*/ 72390 w 76200"/>
                <a:gd name="connsiteY11" fmla="*/ 73342 h 76200"/>
                <a:gd name="connsiteX12" fmla="*/ 72390 w 76200"/>
                <a:gd name="connsiteY12" fmla="*/ 53340 h 76200"/>
                <a:gd name="connsiteX13" fmla="*/ 61913 w 76200"/>
                <a:gd name="connsiteY13" fmla="*/ 42863 h 76200"/>
                <a:gd name="connsiteX14" fmla="*/ 74295 w 76200"/>
                <a:gd name="connsiteY14" fmla="*/ 32385 h 76200"/>
                <a:gd name="connsiteX15" fmla="*/ 74295 w 76200"/>
                <a:gd name="connsiteY15" fmla="*/ 12382 h 76200"/>
                <a:gd name="connsiteX16" fmla="*/ 53340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3340" y="11430"/>
                  </a:moveTo>
                  <a:lnTo>
                    <a:pt x="42863" y="21907"/>
                  </a:lnTo>
                  <a:lnTo>
                    <a:pt x="32385" y="11430"/>
                  </a:lnTo>
                  <a:cubicBezTo>
                    <a:pt x="26670" y="5715"/>
                    <a:pt x="17145" y="5715"/>
                    <a:pt x="12383" y="11430"/>
                  </a:cubicBezTo>
                  <a:cubicBezTo>
                    <a:pt x="7620" y="17145"/>
                    <a:pt x="6668" y="26670"/>
                    <a:pt x="12383" y="31432"/>
                  </a:cubicBezTo>
                  <a:lnTo>
                    <a:pt x="22860" y="41910"/>
                  </a:lnTo>
                  <a:lnTo>
                    <a:pt x="11430" y="53340"/>
                  </a:lnTo>
                  <a:cubicBezTo>
                    <a:pt x="5715" y="59055"/>
                    <a:pt x="5715" y="68580"/>
                    <a:pt x="11430" y="73342"/>
                  </a:cubicBezTo>
                  <a:cubicBezTo>
                    <a:pt x="17145" y="79057"/>
                    <a:pt x="26670" y="79057"/>
                    <a:pt x="31433" y="73342"/>
                  </a:cubicBezTo>
                  <a:lnTo>
                    <a:pt x="41910" y="62865"/>
                  </a:lnTo>
                  <a:lnTo>
                    <a:pt x="52388" y="73342"/>
                  </a:lnTo>
                  <a:cubicBezTo>
                    <a:pt x="58103" y="79057"/>
                    <a:pt x="67628" y="79057"/>
                    <a:pt x="72390" y="73342"/>
                  </a:cubicBezTo>
                  <a:cubicBezTo>
                    <a:pt x="78105" y="67628"/>
                    <a:pt x="78105" y="58103"/>
                    <a:pt x="72390" y="53340"/>
                  </a:cubicBezTo>
                  <a:lnTo>
                    <a:pt x="61913" y="42863"/>
                  </a:lnTo>
                  <a:lnTo>
                    <a:pt x="74295" y="32385"/>
                  </a:lnTo>
                  <a:cubicBezTo>
                    <a:pt x="80010" y="26670"/>
                    <a:pt x="80010" y="17145"/>
                    <a:pt x="74295" y="12382"/>
                  </a:cubicBezTo>
                  <a:cubicBezTo>
                    <a:pt x="68580" y="7620"/>
                    <a:pt x="59055" y="6667"/>
                    <a:pt x="53340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2C342986-FB2B-4308-9BE8-2763826E88B1}"/>
                </a:ext>
              </a:extLst>
            </p:cNvPr>
            <p:cNvSpPr/>
            <p:nvPr/>
          </p:nvSpPr>
          <p:spPr>
            <a:xfrm>
              <a:off x="491721" y="1500330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7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2 h 76200"/>
                <a:gd name="connsiteX5" fmla="*/ 21907 w 76200"/>
                <a:gd name="connsiteY5" fmla="*/ 41910 h 76200"/>
                <a:gd name="connsiteX6" fmla="*/ 11430 w 76200"/>
                <a:gd name="connsiteY6" fmla="*/ 53340 h 76200"/>
                <a:gd name="connsiteX7" fmla="*/ 11430 w 76200"/>
                <a:gd name="connsiteY7" fmla="*/ 73342 h 76200"/>
                <a:gd name="connsiteX8" fmla="*/ 31432 w 76200"/>
                <a:gd name="connsiteY8" fmla="*/ 73342 h 76200"/>
                <a:gd name="connsiteX9" fmla="*/ 41910 w 76200"/>
                <a:gd name="connsiteY9" fmla="*/ 62865 h 76200"/>
                <a:gd name="connsiteX10" fmla="*/ 52388 w 76200"/>
                <a:gd name="connsiteY10" fmla="*/ 73342 h 76200"/>
                <a:gd name="connsiteX11" fmla="*/ 72390 w 76200"/>
                <a:gd name="connsiteY11" fmla="*/ 73342 h 76200"/>
                <a:gd name="connsiteX12" fmla="*/ 72390 w 76200"/>
                <a:gd name="connsiteY12" fmla="*/ 53340 h 76200"/>
                <a:gd name="connsiteX13" fmla="*/ 61913 w 76200"/>
                <a:gd name="connsiteY13" fmla="*/ 42863 h 76200"/>
                <a:gd name="connsiteX14" fmla="*/ 72390 w 76200"/>
                <a:gd name="connsiteY14" fmla="*/ 32385 h 76200"/>
                <a:gd name="connsiteX15" fmla="*/ 72390 w 76200"/>
                <a:gd name="connsiteY15" fmla="*/ 12382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7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2"/>
                  </a:cubicBezTo>
                  <a:lnTo>
                    <a:pt x="21907" y="41910"/>
                  </a:lnTo>
                  <a:lnTo>
                    <a:pt x="11430" y="53340"/>
                  </a:lnTo>
                  <a:cubicBezTo>
                    <a:pt x="5715" y="59055"/>
                    <a:pt x="5715" y="68580"/>
                    <a:pt x="11430" y="73342"/>
                  </a:cubicBezTo>
                  <a:cubicBezTo>
                    <a:pt x="17145" y="79057"/>
                    <a:pt x="26670" y="79057"/>
                    <a:pt x="31432" y="73342"/>
                  </a:cubicBezTo>
                  <a:lnTo>
                    <a:pt x="41910" y="62865"/>
                  </a:lnTo>
                  <a:lnTo>
                    <a:pt x="52388" y="73342"/>
                  </a:lnTo>
                  <a:cubicBezTo>
                    <a:pt x="58103" y="79057"/>
                    <a:pt x="67628" y="79057"/>
                    <a:pt x="72390" y="73342"/>
                  </a:cubicBezTo>
                  <a:cubicBezTo>
                    <a:pt x="78105" y="67628"/>
                    <a:pt x="78105" y="58103"/>
                    <a:pt x="72390" y="53340"/>
                  </a:cubicBezTo>
                  <a:lnTo>
                    <a:pt x="61913" y="42863"/>
                  </a:lnTo>
                  <a:lnTo>
                    <a:pt x="72390" y="32385"/>
                  </a:lnTo>
                  <a:cubicBezTo>
                    <a:pt x="78105" y="26670"/>
                    <a:pt x="78105" y="17145"/>
                    <a:pt x="72390" y="12382"/>
                  </a:cubicBezTo>
                  <a:cubicBezTo>
                    <a:pt x="66675" y="7620"/>
                    <a:pt x="58103" y="6667"/>
                    <a:pt x="52388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B81B7D91-59E8-4C46-9BAD-D8AA70770697}"/>
                </a:ext>
              </a:extLst>
            </p:cNvPr>
            <p:cNvSpPr/>
            <p:nvPr/>
          </p:nvSpPr>
          <p:spPr>
            <a:xfrm>
              <a:off x="821614" y="1500330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7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2 h 76200"/>
                <a:gd name="connsiteX5" fmla="*/ 21908 w 76200"/>
                <a:gd name="connsiteY5" fmla="*/ 41910 h 76200"/>
                <a:gd name="connsiteX6" fmla="*/ 11430 w 76200"/>
                <a:gd name="connsiteY6" fmla="*/ 53340 h 76200"/>
                <a:gd name="connsiteX7" fmla="*/ 11430 w 76200"/>
                <a:gd name="connsiteY7" fmla="*/ 73342 h 76200"/>
                <a:gd name="connsiteX8" fmla="*/ 31433 w 76200"/>
                <a:gd name="connsiteY8" fmla="*/ 73342 h 76200"/>
                <a:gd name="connsiteX9" fmla="*/ 41910 w 76200"/>
                <a:gd name="connsiteY9" fmla="*/ 62865 h 76200"/>
                <a:gd name="connsiteX10" fmla="*/ 52388 w 76200"/>
                <a:gd name="connsiteY10" fmla="*/ 73342 h 76200"/>
                <a:gd name="connsiteX11" fmla="*/ 72390 w 76200"/>
                <a:gd name="connsiteY11" fmla="*/ 73342 h 76200"/>
                <a:gd name="connsiteX12" fmla="*/ 72390 w 76200"/>
                <a:gd name="connsiteY12" fmla="*/ 53340 h 76200"/>
                <a:gd name="connsiteX13" fmla="*/ 61913 w 76200"/>
                <a:gd name="connsiteY13" fmla="*/ 42863 h 76200"/>
                <a:gd name="connsiteX14" fmla="*/ 72390 w 76200"/>
                <a:gd name="connsiteY14" fmla="*/ 32385 h 76200"/>
                <a:gd name="connsiteX15" fmla="*/ 72390 w 76200"/>
                <a:gd name="connsiteY15" fmla="*/ 12382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7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2"/>
                  </a:cubicBezTo>
                  <a:lnTo>
                    <a:pt x="21908" y="41910"/>
                  </a:lnTo>
                  <a:lnTo>
                    <a:pt x="11430" y="53340"/>
                  </a:lnTo>
                  <a:cubicBezTo>
                    <a:pt x="5715" y="59055"/>
                    <a:pt x="5715" y="68580"/>
                    <a:pt x="11430" y="73342"/>
                  </a:cubicBezTo>
                  <a:cubicBezTo>
                    <a:pt x="17145" y="79057"/>
                    <a:pt x="26670" y="79057"/>
                    <a:pt x="31433" y="73342"/>
                  </a:cubicBezTo>
                  <a:lnTo>
                    <a:pt x="41910" y="62865"/>
                  </a:lnTo>
                  <a:lnTo>
                    <a:pt x="52388" y="73342"/>
                  </a:lnTo>
                  <a:cubicBezTo>
                    <a:pt x="58103" y="79057"/>
                    <a:pt x="67628" y="79057"/>
                    <a:pt x="72390" y="73342"/>
                  </a:cubicBezTo>
                  <a:cubicBezTo>
                    <a:pt x="78105" y="67628"/>
                    <a:pt x="78105" y="58103"/>
                    <a:pt x="72390" y="53340"/>
                  </a:cubicBezTo>
                  <a:lnTo>
                    <a:pt x="61913" y="42863"/>
                  </a:lnTo>
                  <a:lnTo>
                    <a:pt x="72390" y="32385"/>
                  </a:lnTo>
                  <a:cubicBezTo>
                    <a:pt x="78105" y="26670"/>
                    <a:pt x="78105" y="17145"/>
                    <a:pt x="72390" y="12382"/>
                  </a:cubicBezTo>
                  <a:cubicBezTo>
                    <a:pt x="67628" y="6667"/>
                    <a:pt x="58103" y="6667"/>
                    <a:pt x="52388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C5E24010-BE56-47B7-8CDD-6B4766F48ACC}"/>
                </a:ext>
              </a:extLst>
            </p:cNvPr>
            <p:cNvSpPr/>
            <p:nvPr/>
          </p:nvSpPr>
          <p:spPr>
            <a:xfrm>
              <a:off x="1151509" y="1500330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7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2 h 76200"/>
                <a:gd name="connsiteX5" fmla="*/ 21908 w 76200"/>
                <a:gd name="connsiteY5" fmla="*/ 41910 h 76200"/>
                <a:gd name="connsiteX6" fmla="*/ 11430 w 76200"/>
                <a:gd name="connsiteY6" fmla="*/ 53340 h 76200"/>
                <a:gd name="connsiteX7" fmla="*/ 11430 w 76200"/>
                <a:gd name="connsiteY7" fmla="*/ 73342 h 76200"/>
                <a:gd name="connsiteX8" fmla="*/ 31433 w 76200"/>
                <a:gd name="connsiteY8" fmla="*/ 73342 h 76200"/>
                <a:gd name="connsiteX9" fmla="*/ 41910 w 76200"/>
                <a:gd name="connsiteY9" fmla="*/ 62865 h 76200"/>
                <a:gd name="connsiteX10" fmla="*/ 52388 w 76200"/>
                <a:gd name="connsiteY10" fmla="*/ 73342 h 76200"/>
                <a:gd name="connsiteX11" fmla="*/ 72390 w 76200"/>
                <a:gd name="connsiteY11" fmla="*/ 73342 h 76200"/>
                <a:gd name="connsiteX12" fmla="*/ 72390 w 76200"/>
                <a:gd name="connsiteY12" fmla="*/ 53340 h 76200"/>
                <a:gd name="connsiteX13" fmla="*/ 61913 w 76200"/>
                <a:gd name="connsiteY13" fmla="*/ 42863 h 76200"/>
                <a:gd name="connsiteX14" fmla="*/ 72390 w 76200"/>
                <a:gd name="connsiteY14" fmla="*/ 32385 h 76200"/>
                <a:gd name="connsiteX15" fmla="*/ 72390 w 76200"/>
                <a:gd name="connsiteY15" fmla="*/ 12382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7"/>
                  </a:lnTo>
                  <a:lnTo>
                    <a:pt x="31433" y="11430"/>
                  </a:lnTo>
                  <a:cubicBezTo>
                    <a:pt x="25718" y="5715"/>
                    <a:pt x="16193" y="5715"/>
                    <a:pt x="11430" y="11430"/>
                  </a:cubicBezTo>
                  <a:cubicBezTo>
                    <a:pt x="6668" y="17145"/>
                    <a:pt x="5715" y="26670"/>
                    <a:pt x="11430" y="31432"/>
                  </a:cubicBezTo>
                  <a:lnTo>
                    <a:pt x="21908" y="41910"/>
                  </a:lnTo>
                  <a:lnTo>
                    <a:pt x="11430" y="53340"/>
                  </a:lnTo>
                  <a:cubicBezTo>
                    <a:pt x="5715" y="59055"/>
                    <a:pt x="5715" y="68580"/>
                    <a:pt x="11430" y="73342"/>
                  </a:cubicBezTo>
                  <a:cubicBezTo>
                    <a:pt x="17145" y="79057"/>
                    <a:pt x="26670" y="79057"/>
                    <a:pt x="31433" y="73342"/>
                  </a:cubicBezTo>
                  <a:lnTo>
                    <a:pt x="41910" y="62865"/>
                  </a:lnTo>
                  <a:lnTo>
                    <a:pt x="52388" y="73342"/>
                  </a:lnTo>
                  <a:cubicBezTo>
                    <a:pt x="58102" y="79057"/>
                    <a:pt x="67627" y="79057"/>
                    <a:pt x="72390" y="73342"/>
                  </a:cubicBezTo>
                  <a:cubicBezTo>
                    <a:pt x="78105" y="67628"/>
                    <a:pt x="78105" y="58103"/>
                    <a:pt x="72390" y="53340"/>
                  </a:cubicBezTo>
                  <a:lnTo>
                    <a:pt x="61913" y="42863"/>
                  </a:lnTo>
                  <a:lnTo>
                    <a:pt x="72390" y="32385"/>
                  </a:lnTo>
                  <a:cubicBezTo>
                    <a:pt x="78105" y="26670"/>
                    <a:pt x="78105" y="17145"/>
                    <a:pt x="72390" y="12382"/>
                  </a:cubicBezTo>
                  <a:cubicBezTo>
                    <a:pt x="67627" y="6667"/>
                    <a:pt x="58102" y="6667"/>
                    <a:pt x="52388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64B21AF-B9BA-4552-BF7E-BCE2CC4D7DF6}"/>
                </a:ext>
              </a:extLst>
            </p:cNvPr>
            <p:cNvSpPr/>
            <p:nvPr/>
          </p:nvSpPr>
          <p:spPr>
            <a:xfrm>
              <a:off x="161824" y="1768810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7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2 h 76200"/>
                <a:gd name="connsiteX5" fmla="*/ 21908 w 76200"/>
                <a:gd name="connsiteY5" fmla="*/ 41910 h 76200"/>
                <a:gd name="connsiteX6" fmla="*/ 11430 w 76200"/>
                <a:gd name="connsiteY6" fmla="*/ 52387 h 76200"/>
                <a:gd name="connsiteX7" fmla="*/ 11430 w 76200"/>
                <a:gd name="connsiteY7" fmla="*/ 72390 h 76200"/>
                <a:gd name="connsiteX8" fmla="*/ 31433 w 76200"/>
                <a:gd name="connsiteY8" fmla="*/ 73342 h 76200"/>
                <a:gd name="connsiteX9" fmla="*/ 41910 w 76200"/>
                <a:gd name="connsiteY9" fmla="*/ 62865 h 76200"/>
                <a:gd name="connsiteX10" fmla="*/ 52388 w 76200"/>
                <a:gd name="connsiteY10" fmla="*/ 73342 h 76200"/>
                <a:gd name="connsiteX11" fmla="*/ 73343 w 76200"/>
                <a:gd name="connsiteY11" fmla="*/ 73342 h 76200"/>
                <a:gd name="connsiteX12" fmla="*/ 73343 w 76200"/>
                <a:gd name="connsiteY12" fmla="*/ 53340 h 76200"/>
                <a:gd name="connsiteX13" fmla="*/ 62865 w 76200"/>
                <a:gd name="connsiteY13" fmla="*/ 42862 h 76200"/>
                <a:gd name="connsiteX14" fmla="*/ 73343 w 76200"/>
                <a:gd name="connsiteY14" fmla="*/ 31432 h 76200"/>
                <a:gd name="connsiteX15" fmla="*/ 73343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7"/>
                  </a:lnTo>
                  <a:lnTo>
                    <a:pt x="31433" y="11430"/>
                  </a:lnTo>
                  <a:cubicBezTo>
                    <a:pt x="25718" y="5715"/>
                    <a:pt x="16193" y="5715"/>
                    <a:pt x="11430" y="11430"/>
                  </a:cubicBezTo>
                  <a:cubicBezTo>
                    <a:pt x="6668" y="17145"/>
                    <a:pt x="5715" y="26670"/>
                    <a:pt x="11430" y="31432"/>
                  </a:cubicBezTo>
                  <a:lnTo>
                    <a:pt x="21908" y="41910"/>
                  </a:lnTo>
                  <a:lnTo>
                    <a:pt x="11430" y="52387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6193" y="79057"/>
                    <a:pt x="25718" y="79057"/>
                    <a:pt x="31433" y="73342"/>
                  </a:cubicBezTo>
                  <a:lnTo>
                    <a:pt x="41910" y="62865"/>
                  </a:lnTo>
                  <a:lnTo>
                    <a:pt x="52388" y="73342"/>
                  </a:lnTo>
                  <a:cubicBezTo>
                    <a:pt x="58103" y="79057"/>
                    <a:pt x="67628" y="79057"/>
                    <a:pt x="73343" y="73342"/>
                  </a:cubicBezTo>
                  <a:cubicBezTo>
                    <a:pt x="79058" y="67628"/>
                    <a:pt x="79058" y="58103"/>
                    <a:pt x="73343" y="53340"/>
                  </a:cubicBezTo>
                  <a:lnTo>
                    <a:pt x="62865" y="42862"/>
                  </a:lnTo>
                  <a:lnTo>
                    <a:pt x="73343" y="31432"/>
                  </a:lnTo>
                  <a:cubicBezTo>
                    <a:pt x="79058" y="25717"/>
                    <a:pt x="79058" y="16192"/>
                    <a:pt x="73343" y="11430"/>
                  </a:cubicBezTo>
                  <a:cubicBezTo>
                    <a:pt x="67628" y="6667"/>
                    <a:pt x="58103" y="5715"/>
                    <a:pt x="52388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F9A9448A-4801-4833-8E41-28A19B0D1ED2}"/>
                </a:ext>
              </a:extLst>
            </p:cNvPr>
            <p:cNvSpPr/>
            <p:nvPr/>
          </p:nvSpPr>
          <p:spPr>
            <a:xfrm>
              <a:off x="491721" y="1768810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7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2 h 76200"/>
                <a:gd name="connsiteX5" fmla="*/ 21907 w 76200"/>
                <a:gd name="connsiteY5" fmla="*/ 41910 h 76200"/>
                <a:gd name="connsiteX6" fmla="*/ 11430 w 76200"/>
                <a:gd name="connsiteY6" fmla="*/ 52387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2 h 76200"/>
                <a:gd name="connsiteX10" fmla="*/ 52388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7 h 76200"/>
                <a:gd name="connsiteX13" fmla="*/ 61913 w 76200"/>
                <a:gd name="connsiteY13" fmla="*/ 41910 h 76200"/>
                <a:gd name="connsiteX14" fmla="*/ 72390 w 76200"/>
                <a:gd name="connsiteY14" fmla="*/ 31432 h 76200"/>
                <a:gd name="connsiteX15" fmla="*/ 72390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7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2"/>
                  </a:cubicBezTo>
                  <a:lnTo>
                    <a:pt x="21907" y="41910"/>
                  </a:lnTo>
                  <a:lnTo>
                    <a:pt x="11430" y="52387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2"/>
                  </a:lnTo>
                  <a:lnTo>
                    <a:pt x="52388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8105" y="66675"/>
                    <a:pt x="78105" y="57150"/>
                    <a:pt x="72390" y="52387"/>
                  </a:cubicBezTo>
                  <a:lnTo>
                    <a:pt x="61913" y="41910"/>
                  </a:lnTo>
                  <a:lnTo>
                    <a:pt x="72390" y="31432"/>
                  </a:lnTo>
                  <a:cubicBezTo>
                    <a:pt x="78105" y="25717"/>
                    <a:pt x="78105" y="16192"/>
                    <a:pt x="72390" y="11430"/>
                  </a:cubicBezTo>
                  <a:cubicBezTo>
                    <a:pt x="66675" y="6667"/>
                    <a:pt x="58103" y="5715"/>
                    <a:pt x="52388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F9F66193-EC7F-4631-B358-6EC16C4981E7}"/>
                </a:ext>
              </a:extLst>
            </p:cNvPr>
            <p:cNvSpPr/>
            <p:nvPr/>
          </p:nvSpPr>
          <p:spPr>
            <a:xfrm>
              <a:off x="821614" y="1768810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7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2 h 76200"/>
                <a:gd name="connsiteX5" fmla="*/ 21908 w 76200"/>
                <a:gd name="connsiteY5" fmla="*/ 41910 h 76200"/>
                <a:gd name="connsiteX6" fmla="*/ 11430 w 76200"/>
                <a:gd name="connsiteY6" fmla="*/ 52387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2 h 76200"/>
                <a:gd name="connsiteX10" fmla="*/ 52388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7 h 76200"/>
                <a:gd name="connsiteX13" fmla="*/ 61913 w 76200"/>
                <a:gd name="connsiteY13" fmla="*/ 41910 h 76200"/>
                <a:gd name="connsiteX14" fmla="*/ 72390 w 76200"/>
                <a:gd name="connsiteY14" fmla="*/ 31432 h 76200"/>
                <a:gd name="connsiteX15" fmla="*/ 72390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7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2"/>
                  </a:cubicBezTo>
                  <a:lnTo>
                    <a:pt x="21908" y="41910"/>
                  </a:lnTo>
                  <a:lnTo>
                    <a:pt x="11430" y="52387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3" y="72390"/>
                  </a:cubicBezTo>
                  <a:lnTo>
                    <a:pt x="41910" y="61912"/>
                  </a:lnTo>
                  <a:lnTo>
                    <a:pt x="52388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8105" y="66675"/>
                    <a:pt x="78105" y="57150"/>
                    <a:pt x="72390" y="52387"/>
                  </a:cubicBezTo>
                  <a:lnTo>
                    <a:pt x="61913" y="41910"/>
                  </a:lnTo>
                  <a:lnTo>
                    <a:pt x="72390" y="31432"/>
                  </a:lnTo>
                  <a:cubicBezTo>
                    <a:pt x="78105" y="25717"/>
                    <a:pt x="78105" y="16192"/>
                    <a:pt x="72390" y="11430"/>
                  </a:cubicBezTo>
                  <a:cubicBezTo>
                    <a:pt x="67628" y="5715"/>
                    <a:pt x="58103" y="5715"/>
                    <a:pt x="52388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14108E96-8B12-472B-B9EC-17070A8B4DB1}"/>
                </a:ext>
              </a:extLst>
            </p:cNvPr>
            <p:cNvSpPr/>
            <p:nvPr/>
          </p:nvSpPr>
          <p:spPr>
            <a:xfrm>
              <a:off x="161824" y="2035532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7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2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8 h 76200"/>
                <a:gd name="connsiteX13" fmla="*/ 61913 w 76200"/>
                <a:gd name="connsiteY13" fmla="*/ 41910 h 76200"/>
                <a:gd name="connsiteX14" fmla="*/ 72390 w 76200"/>
                <a:gd name="connsiteY14" fmla="*/ 31432 h 76200"/>
                <a:gd name="connsiteX15" fmla="*/ 72390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7"/>
                  </a:lnTo>
                  <a:lnTo>
                    <a:pt x="31433" y="11430"/>
                  </a:lnTo>
                  <a:cubicBezTo>
                    <a:pt x="25718" y="5715"/>
                    <a:pt x="16193" y="5715"/>
                    <a:pt x="11430" y="11430"/>
                  </a:cubicBezTo>
                  <a:cubicBezTo>
                    <a:pt x="6668" y="17145"/>
                    <a:pt x="5715" y="26670"/>
                    <a:pt x="11430" y="31432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8105" y="66675"/>
                    <a:pt x="78105" y="57150"/>
                    <a:pt x="72390" y="52388"/>
                  </a:cubicBezTo>
                  <a:lnTo>
                    <a:pt x="61913" y="41910"/>
                  </a:lnTo>
                  <a:lnTo>
                    <a:pt x="72390" y="31432"/>
                  </a:lnTo>
                  <a:cubicBezTo>
                    <a:pt x="78105" y="25717"/>
                    <a:pt x="78105" y="16192"/>
                    <a:pt x="72390" y="11430"/>
                  </a:cubicBezTo>
                  <a:cubicBezTo>
                    <a:pt x="66675" y="6667"/>
                    <a:pt x="58103" y="5715"/>
                    <a:pt x="52388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3C0CCF07-117E-4D6B-9254-F4C4CED3B5CA}"/>
                </a:ext>
              </a:extLst>
            </p:cNvPr>
            <p:cNvSpPr/>
            <p:nvPr/>
          </p:nvSpPr>
          <p:spPr>
            <a:xfrm>
              <a:off x="491721" y="2035532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7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2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8 h 76200"/>
                <a:gd name="connsiteX13" fmla="*/ 61913 w 76200"/>
                <a:gd name="connsiteY13" fmla="*/ 41910 h 76200"/>
                <a:gd name="connsiteX14" fmla="*/ 72390 w 76200"/>
                <a:gd name="connsiteY14" fmla="*/ 31432 h 76200"/>
                <a:gd name="connsiteX15" fmla="*/ 72390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7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2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8105" y="66675"/>
                    <a:pt x="78105" y="57150"/>
                    <a:pt x="72390" y="52388"/>
                  </a:cubicBezTo>
                  <a:lnTo>
                    <a:pt x="61913" y="41910"/>
                  </a:lnTo>
                  <a:lnTo>
                    <a:pt x="72390" y="31432"/>
                  </a:lnTo>
                  <a:cubicBezTo>
                    <a:pt x="78105" y="25717"/>
                    <a:pt x="78105" y="16192"/>
                    <a:pt x="72390" y="11430"/>
                  </a:cubicBezTo>
                  <a:cubicBezTo>
                    <a:pt x="66675" y="6667"/>
                    <a:pt x="58103" y="5715"/>
                    <a:pt x="52388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6B9A95C8-96D8-45BC-ADCE-EE00F4D3A5C7}"/>
                </a:ext>
              </a:extLst>
            </p:cNvPr>
            <p:cNvSpPr/>
            <p:nvPr/>
          </p:nvSpPr>
          <p:spPr>
            <a:xfrm>
              <a:off x="161824" y="2304011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7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2 h 76200"/>
                <a:gd name="connsiteX5" fmla="*/ 21908 w 76200"/>
                <a:gd name="connsiteY5" fmla="*/ 41910 h 76200"/>
                <a:gd name="connsiteX6" fmla="*/ 11430 w 76200"/>
                <a:gd name="connsiteY6" fmla="*/ 52387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2 h 76200"/>
                <a:gd name="connsiteX10" fmla="*/ 52388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7 h 76200"/>
                <a:gd name="connsiteX13" fmla="*/ 61913 w 76200"/>
                <a:gd name="connsiteY13" fmla="*/ 41910 h 76200"/>
                <a:gd name="connsiteX14" fmla="*/ 72390 w 76200"/>
                <a:gd name="connsiteY14" fmla="*/ 31432 h 76200"/>
                <a:gd name="connsiteX15" fmla="*/ 72390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7"/>
                  </a:lnTo>
                  <a:lnTo>
                    <a:pt x="31433" y="11430"/>
                  </a:lnTo>
                  <a:cubicBezTo>
                    <a:pt x="25718" y="5715"/>
                    <a:pt x="16193" y="5715"/>
                    <a:pt x="11430" y="11430"/>
                  </a:cubicBezTo>
                  <a:cubicBezTo>
                    <a:pt x="6668" y="17145"/>
                    <a:pt x="5715" y="26670"/>
                    <a:pt x="11430" y="31432"/>
                  </a:cubicBezTo>
                  <a:lnTo>
                    <a:pt x="21908" y="41910"/>
                  </a:lnTo>
                  <a:lnTo>
                    <a:pt x="11430" y="52387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3" y="72390"/>
                  </a:cubicBezTo>
                  <a:lnTo>
                    <a:pt x="41910" y="61912"/>
                  </a:lnTo>
                  <a:lnTo>
                    <a:pt x="52388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8105" y="66675"/>
                    <a:pt x="78105" y="57150"/>
                    <a:pt x="72390" y="52387"/>
                  </a:cubicBezTo>
                  <a:lnTo>
                    <a:pt x="61913" y="41910"/>
                  </a:lnTo>
                  <a:lnTo>
                    <a:pt x="72390" y="31432"/>
                  </a:lnTo>
                  <a:cubicBezTo>
                    <a:pt x="78105" y="25717"/>
                    <a:pt x="78105" y="16192"/>
                    <a:pt x="72390" y="11430"/>
                  </a:cubicBezTo>
                  <a:cubicBezTo>
                    <a:pt x="66675" y="6667"/>
                    <a:pt x="58103" y="5715"/>
                    <a:pt x="52388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2" name="Cross 51">
            <a:extLst>
              <a:ext uri="{FF2B5EF4-FFF2-40B4-BE49-F238E27FC236}">
                <a16:creationId xmlns:a16="http://schemas.microsoft.com/office/drawing/2014/main" id="{F656B3A0-1D8F-4DB6-9224-B1E49EB4E1B4}"/>
              </a:ext>
            </a:extLst>
          </p:cNvPr>
          <p:cNvSpPr/>
          <p:nvPr userDrawn="1"/>
        </p:nvSpPr>
        <p:spPr>
          <a:xfrm rot="1642289">
            <a:off x="2007653" y="4109671"/>
            <a:ext cx="296040" cy="296040"/>
          </a:xfrm>
          <a:prstGeom prst="plus">
            <a:avLst>
              <a:gd name="adj" fmla="val 43777"/>
            </a:avLst>
          </a:prstGeom>
          <a:solidFill>
            <a:schemeClr val="bg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Isosceles Triangle 52">
            <a:extLst>
              <a:ext uri="{FF2B5EF4-FFF2-40B4-BE49-F238E27FC236}">
                <a16:creationId xmlns:a16="http://schemas.microsoft.com/office/drawing/2014/main" id="{6579B222-FBB3-4F06-8623-A2BBE0E370C3}"/>
              </a:ext>
            </a:extLst>
          </p:cNvPr>
          <p:cNvSpPr/>
          <p:nvPr userDrawn="1"/>
        </p:nvSpPr>
        <p:spPr>
          <a:xfrm rot="12056913">
            <a:off x="4280712" y="5743587"/>
            <a:ext cx="251202" cy="216553"/>
          </a:xfrm>
          <a:prstGeom prst="triangle">
            <a:avLst/>
          </a:prstGeom>
          <a:solidFill>
            <a:schemeClr val="bg1">
              <a:alpha val="72000"/>
            </a:schemeClr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Cross 53">
            <a:extLst>
              <a:ext uri="{FF2B5EF4-FFF2-40B4-BE49-F238E27FC236}">
                <a16:creationId xmlns:a16="http://schemas.microsoft.com/office/drawing/2014/main" id="{6BA16636-80B6-49FE-88F0-BBB2F723E00B}"/>
              </a:ext>
            </a:extLst>
          </p:cNvPr>
          <p:cNvSpPr/>
          <p:nvPr userDrawn="1"/>
        </p:nvSpPr>
        <p:spPr>
          <a:xfrm rot="1642289">
            <a:off x="11121452" y="563704"/>
            <a:ext cx="296040" cy="296040"/>
          </a:xfrm>
          <a:prstGeom prst="plus">
            <a:avLst>
              <a:gd name="adj" fmla="val 43777"/>
            </a:avLst>
          </a:prstGeom>
          <a:solidFill>
            <a:schemeClr val="bg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42CA4B16-9B51-4E4B-B3CC-CB824F95F0C0}"/>
              </a:ext>
            </a:extLst>
          </p:cNvPr>
          <p:cNvSpPr/>
          <p:nvPr userDrawn="1"/>
        </p:nvSpPr>
        <p:spPr>
          <a:xfrm rot="12816686">
            <a:off x="1728883" y="2171913"/>
            <a:ext cx="354855" cy="544957"/>
          </a:xfrm>
          <a:custGeom>
            <a:avLst/>
            <a:gdLst>
              <a:gd name="connsiteX0" fmla="*/ 345263 w 354855"/>
              <a:gd name="connsiteY0" fmla="*/ 315279 h 544956"/>
              <a:gd name="connsiteX1" fmla="*/ 219796 w 354855"/>
              <a:gd name="connsiteY1" fmla="*/ 31395 h 544956"/>
              <a:gd name="connsiteX2" fmla="*/ 43636 w 354855"/>
              <a:gd name="connsiteY2" fmla="*/ 17454 h 544956"/>
              <a:gd name="connsiteX3" fmla="*/ 52508 w 354855"/>
              <a:gd name="connsiteY3" fmla="*/ 113772 h 544956"/>
              <a:gd name="connsiteX4" fmla="*/ 248945 w 354855"/>
              <a:gd name="connsiteY4" fmla="*/ 307675 h 544956"/>
              <a:gd name="connsiteX5" fmla="*/ 240074 w 354855"/>
              <a:gd name="connsiteY5" fmla="*/ 492707 h 544956"/>
              <a:gd name="connsiteX6" fmla="*/ 274292 w 354855"/>
              <a:gd name="connsiteY6" fmla="*/ 543401 h 544956"/>
              <a:gd name="connsiteX7" fmla="*/ 289500 w 354855"/>
              <a:gd name="connsiteY7" fmla="*/ 544668 h 544956"/>
              <a:gd name="connsiteX8" fmla="*/ 338927 w 354855"/>
              <a:gd name="connsiteY8" fmla="*/ 501579 h 544956"/>
              <a:gd name="connsiteX9" fmla="*/ 345263 w 354855"/>
              <a:gd name="connsiteY9" fmla="*/ 315279 h 544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54855" h="544956">
                <a:moveTo>
                  <a:pt x="345263" y="315279"/>
                </a:moveTo>
                <a:cubicBezTo>
                  <a:pt x="350333" y="188545"/>
                  <a:pt x="347798" y="88425"/>
                  <a:pt x="219796" y="31395"/>
                </a:cubicBezTo>
                <a:cubicBezTo>
                  <a:pt x="183044" y="14920"/>
                  <a:pt x="72785" y="-289"/>
                  <a:pt x="43636" y="17454"/>
                </a:cubicBezTo>
                <a:cubicBezTo>
                  <a:pt x="5616" y="38999"/>
                  <a:pt x="-12127" y="85891"/>
                  <a:pt x="52508" y="113772"/>
                </a:cubicBezTo>
                <a:cubicBezTo>
                  <a:pt x="209658" y="107435"/>
                  <a:pt x="247678" y="134050"/>
                  <a:pt x="248945" y="307675"/>
                </a:cubicBezTo>
                <a:cubicBezTo>
                  <a:pt x="248945" y="392587"/>
                  <a:pt x="245143" y="445816"/>
                  <a:pt x="240074" y="492707"/>
                </a:cubicBezTo>
                <a:cubicBezTo>
                  <a:pt x="237539" y="518054"/>
                  <a:pt x="248945" y="540866"/>
                  <a:pt x="274292" y="543401"/>
                </a:cubicBezTo>
                <a:lnTo>
                  <a:pt x="289500" y="544668"/>
                </a:lnTo>
                <a:cubicBezTo>
                  <a:pt x="314847" y="547203"/>
                  <a:pt x="337659" y="528193"/>
                  <a:pt x="338927" y="501579"/>
                </a:cubicBezTo>
                <a:lnTo>
                  <a:pt x="345263" y="315279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8F5EF81B-2827-4FC9-8380-99D8243724BB}"/>
              </a:ext>
            </a:extLst>
          </p:cNvPr>
          <p:cNvSpPr/>
          <p:nvPr userDrawn="1"/>
        </p:nvSpPr>
        <p:spPr>
          <a:xfrm rot="10800000">
            <a:off x="23712" y="0"/>
            <a:ext cx="7980947" cy="6634778"/>
          </a:xfrm>
          <a:custGeom>
            <a:avLst/>
            <a:gdLst>
              <a:gd name="connsiteX0" fmla="*/ 4530235 w 4530235"/>
              <a:gd name="connsiteY0" fmla="*/ 0 h 3166512"/>
              <a:gd name="connsiteX1" fmla="*/ 4530235 w 4530235"/>
              <a:gd name="connsiteY1" fmla="*/ 3166512 h 3166512"/>
              <a:gd name="connsiteX2" fmla="*/ 0 w 4530235"/>
              <a:gd name="connsiteY2" fmla="*/ 3166512 h 3166512"/>
              <a:gd name="connsiteX3" fmla="*/ 8629 w 4530235"/>
              <a:gd name="connsiteY3" fmla="*/ 3148262 h 3166512"/>
              <a:gd name="connsiteX4" fmla="*/ 897444 w 4530235"/>
              <a:gd name="connsiteY4" fmla="*/ 2027274 h 3166512"/>
              <a:gd name="connsiteX5" fmla="*/ 3172812 w 4530235"/>
              <a:gd name="connsiteY5" fmla="*/ 2059172 h 3166512"/>
              <a:gd name="connsiteX6" fmla="*/ 3342933 w 4530235"/>
              <a:gd name="connsiteY6" fmla="*/ 581246 h 3166512"/>
              <a:gd name="connsiteX7" fmla="*/ 4518022 w 4530235"/>
              <a:gd name="connsiteY7" fmla="*/ 2043 h 3166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30235" h="3166512">
                <a:moveTo>
                  <a:pt x="4530235" y="0"/>
                </a:moveTo>
                <a:lnTo>
                  <a:pt x="4530235" y="3166512"/>
                </a:lnTo>
                <a:lnTo>
                  <a:pt x="0" y="3166512"/>
                </a:lnTo>
                <a:lnTo>
                  <a:pt x="8629" y="3148262"/>
                </a:lnTo>
                <a:cubicBezTo>
                  <a:pt x="219065" y="2717837"/>
                  <a:pt x="543026" y="2202269"/>
                  <a:pt x="897444" y="2027274"/>
                </a:cubicBezTo>
                <a:cubicBezTo>
                  <a:pt x="1464514" y="1747283"/>
                  <a:pt x="2765231" y="2300177"/>
                  <a:pt x="3172812" y="2059172"/>
                </a:cubicBezTo>
                <a:cubicBezTo>
                  <a:pt x="3580393" y="1818167"/>
                  <a:pt x="3071803" y="926804"/>
                  <a:pt x="3342933" y="581246"/>
                </a:cubicBezTo>
                <a:cubicBezTo>
                  <a:pt x="3549457" y="318029"/>
                  <a:pt x="4135386" y="76402"/>
                  <a:pt x="4518022" y="2043"/>
                </a:cubicBezTo>
                <a:close/>
              </a:path>
            </a:pathLst>
          </a:custGeom>
          <a:solidFill>
            <a:schemeClr val="bg1"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02376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13205775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0_Images &amp; Content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8E39A0A2-7A6E-4BA9-8A5D-FD1911A8273A}"/>
              </a:ext>
            </a:extLst>
          </p:cNvPr>
          <p:cNvSpPr/>
          <p:nvPr userDrawn="1"/>
        </p:nvSpPr>
        <p:spPr>
          <a:xfrm>
            <a:off x="-9938" y="-9938"/>
            <a:ext cx="7114700" cy="5563371"/>
          </a:xfrm>
          <a:custGeom>
            <a:avLst/>
            <a:gdLst>
              <a:gd name="connsiteX0" fmla="*/ 0 w 7114700"/>
              <a:gd name="connsiteY0" fmla="*/ 0 h 5563371"/>
              <a:gd name="connsiteX1" fmla="*/ 6816297 w 7114700"/>
              <a:gd name="connsiteY1" fmla="*/ 0 h 5563371"/>
              <a:gd name="connsiteX2" fmla="*/ 6928766 w 7114700"/>
              <a:gd name="connsiteY2" fmla="*/ 279430 h 5563371"/>
              <a:gd name="connsiteX3" fmla="*/ 6222210 w 7114700"/>
              <a:gd name="connsiteY3" fmla="*/ 2336836 h 5563371"/>
              <a:gd name="connsiteX4" fmla="*/ 559 w 7114700"/>
              <a:gd name="connsiteY4" fmla="*/ 5563371 h 5563371"/>
              <a:gd name="connsiteX5" fmla="*/ 0 w 7114700"/>
              <a:gd name="connsiteY5" fmla="*/ 5381954 h 5563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4700" h="5563371">
                <a:moveTo>
                  <a:pt x="0" y="0"/>
                </a:moveTo>
                <a:lnTo>
                  <a:pt x="6816297" y="0"/>
                </a:lnTo>
                <a:lnTo>
                  <a:pt x="6928766" y="279430"/>
                </a:lnTo>
                <a:cubicBezTo>
                  <a:pt x="7190845" y="966574"/>
                  <a:pt x="7337404" y="1741633"/>
                  <a:pt x="6222210" y="2336836"/>
                </a:cubicBezTo>
                <a:cubicBezTo>
                  <a:pt x="4928171" y="3027492"/>
                  <a:pt x="2205866" y="4349361"/>
                  <a:pt x="559" y="5563371"/>
                </a:cubicBezTo>
                <a:lnTo>
                  <a:pt x="0" y="5381954"/>
                </a:lnTo>
                <a:close/>
              </a:path>
            </a:pathLst>
          </a:cu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1" name="그림 개체 틀 10">
            <a:extLst>
              <a:ext uri="{FF2B5EF4-FFF2-40B4-BE49-F238E27FC236}">
                <a16:creationId xmlns:a16="http://schemas.microsoft.com/office/drawing/2014/main" id="{0F61CD1C-0BDC-415A-BE81-FBF756AC241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1525651"/>
            <a:ext cx="12192000" cy="5332348"/>
          </a:xfrm>
          <a:custGeom>
            <a:avLst/>
            <a:gdLst>
              <a:gd name="connsiteX0" fmla="*/ 9464919 w 12192000"/>
              <a:gd name="connsiteY0" fmla="*/ 1208 h 5332348"/>
              <a:gd name="connsiteX1" fmla="*/ 12055243 w 12192000"/>
              <a:gd name="connsiteY1" fmla="*/ 2155763 h 5332348"/>
              <a:gd name="connsiteX2" fmla="*/ 12192000 w 12192000"/>
              <a:gd name="connsiteY2" fmla="*/ 2360580 h 5332348"/>
              <a:gd name="connsiteX3" fmla="*/ 12192000 w 12192000"/>
              <a:gd name="connsiteY3" fmla="*/ 5332348 h 5332348"/>
              <a:gd name="connsiteX4" fmla="*/ 0 w 12192000"/>
              <a:gd name="connsiteY4" fmla="*/ 5332348 h 5332348"/>
              <a:gd name="connsiteX5" fmla="*/ 1243 w 12192000"/>
              <a:gd name="connsiteY5" fmla="*/ 4956418 h 5332348"/>
              <a:gd name="connsiteX6" fmla="*/ 0 w 12192000"/>
              <a:gd name="connsiteY6" fmla="*/ 4912550 h 5332348"/>
              <a:gd name="connsiteX7" fmla="*/ 0 w 12192000"/>
              <a:gd name="connsiteY7" fmla="*/ 4527278 h 5332348"/>
              <a:gd name="connsiteX8" fmla="*/ 8878957 w 12192000"/>
              <a:gd name="connsiteY8" fmla="*/ 116017 h 5332348"/>
              <a:gd name="connsiteX9" fmla="*/ 9464919 w 12192000"/>
              <a:gd name="connsiteY9" fmla="*/ 1208 h 53323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5332348">
                <a:moveTo>
                  <a:pt x="9464919" y="1208"/>
                </a:moveTo>
                <a:cubicBezTo>
                  <a:pt x="10661122" y="-43507"/>
                  <a:pt x="11399579" y="1162905"/>
                  <a:pt x="12055243" y="2155763"/>
                </a:cubicBezTo>
                <a:lnTo>
                  <a:pt x="12192000" y="2360580"/>
                </a:lnTo>
                <a:lnTo>
                  <a:pt x="12192000" y="5332348"/>
                </a:lnTo>
                <a:lnTo>
                  <a:pt x="0" y="5332348"/>
                </a:lnTo>
                <a:cubicBezTo>
                  <a:pt x="11044" y="5226331"/>
                  <a:pt x="6351" y="5095808"/>
                  <a:pt x="1243" y="4956418"/>
                </a:cubicBezTo>
                <a:lnTo>
                  <a:pt x="0" y="4912550"/>
                </a:lnTo>
                <a:lnTo>
                  <a:pt x="0" y="4527278"/>
                </a:lnTo>
                <a:cubicBezTo>
                  <a:pt x="1479826" y="3657890"/>
                  <a:pt x="6881191" y="823352"/>
                  <a:pt x="8878957" y="116017"/>
                </a:cubicBezTo>
                <a:cubicBezTo>
                  <a:pt x="9086022" y="44579"/>
                  <a:pt x="9280888" y="8088"/>
                  <a:pt x="9464919" y="1208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7767425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CAB8320D-AC7D-4638-9BCD-A8C54C4A9BDF}"/>
              </a:ext>
            </a:extLst>
          </p:cNvPr>
          <p:cNvSpPr/>
          <p:nvPr userDrawn="1"/>
        </p:nvSpPr>
        <p:spPr>
          <a:xfrm>
            <a:off x="7661765" y="3724940"/>
            <a:ext cx="4530235" cy="3166512"/>
          </a:xfrm>
          <a:custGeom>
            <a:avLst/>
            <a:gdLst>
              <a:gd name="connsiteX0" fmla="*/ 4530235 w 4530235"/>
              <a:gd name="connsiteY0" fmla="*/ 0 h 3166512"/>
              <a:gd name="connsiteX1" fmla="*/ 4530235 w 4530235"/>
              <a:gd name="connsiteY1" fmla="*/ 3166512 h 3166512"/>
              <a:gd name="connsiteX2" fmla="*/ 0 w 4530235"/>
              <a:gd name="connsiteY2" fmla="*/ 3166512 h 3166512"/>
              <a:gd name="connsiteX3" fmla="*/ 8629 w 4530235"/>
              <a:gd name="connsiteY3" fmla="*/ 3148262 h 3166512"/>
              <a:gd name="connsiteX4" fmla="*/ 897444 w 4530235"/>
              <a:gd name="connsiteY4" fmla="*/ 2027274 h 3166512"/>
              <a:gd name="connsiteX5" fmla="*/ 3172812 w 4530235"/>
              <a:gd name="connsiteY5" fmla="*/ 2059172 h 3166512"/>
              <a:gd name="connsiteX6" fmla="*/ 3342933 w 4530235"/>
              <a:gd name="connsiteY6" fmla="*/ 581246 h 3166512"/>
              <a:gd name="connsiteX7" fmla="*/ 4518022 w 4530235"/>
              <a:gd name="connsiteY7" fmla="*/ 2043 h 3166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30235" h="3166512">
                <a:moveTo>
                  <a:pt x="4530235" y="0"/>
                </a:moveTo>
                <a:lnTo>
                  <a:pt x="4530235" y="3166512"/>
                </a:lnTo>
                <a:lnTo>
                  <a:pt x="0" y="3166512"/>
                </a:lnTo>
                <a:lnTo>
                  <a:pt x="8629" y="3148262"/>
                </a:lnTo>
                <a:cubicBezTo>
                  <a:pt x="219065" y="2717837"/>
                  <a:pt x="543026" y="2202269"/>
                  <a:pt x="897444" y="2027274"/>
                </a:cubicBezTo>
                <a:cubicBezTo>
                  <a:pt x="1464514" y="1747283"/>
                  <a:pt x="2765231" y="2300177"/>
                  <a:pt x="3172812" y="2059172"/>
                </a:cubicBezTo>
                <a:cubicBezTo>
                  <a:pt x="3580393" y="1818167"/>
                  <a:pt x="3071803" y="926804"/>
                  <a:pt x="3342933" y="581246"/>
                </a:cubicBezTo>
                <a:cubicBezTo>
                  <a:pt x="3549457" y="318029"/>
                  <a:pt x="4135386" y="76402"/>
                  <a:pt x="4518022" y="2043"/>
                </a:cubicBezTo>
                <a:close/>
              </a:path>
            </a:pathLst>
          </a:custGeom>
          <a:solidFill>
            <a:schemeClr val="bg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34F8A3B0-2EDF-43FB-B07B-9826D1A18345}"/>
              </a:ext>
            </a:extLst>
          </p:cNvPr>
          <p:cNvSpPr/>
          <p:nvPr userDrawn="1"/>
        </p:nvSpPr>
        <p:spPr>
          <a:xfrm>
            <a:off x="11133221" y="1925052"/>
            <a:ext cx="914400" cy="2679032"/>
          </a:xfrm>
          <a:prstGeom prst="roundRect">
            <a:avLst>
              <a:gd name="adj" fmla="val 50000"/>
            </a:avLst>
          </a:prstGeom>
          <a:gradFill>
            <a:gsLst>
              <a:gs pos="3300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bg1">
                  <a:alpha val="72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38D5DF2-889F-4B4D-BBD4-53CBB709F974}"/>
              </a:ext>
            </a:extLst>
          </p:cNvPr>
          <p:cNvSpPr/>
          <p:nvPr userDrawn="1"/>
        </p:nvSpPr>
        <p:spPr>
          <a:xfrm flipH="1">
            <a:off x="753871" y="1278455"/>
            <a:ext cx="369184" cy="2295608"/>
          </a:xfrm>
          <a:prstGeom prst="roundRect">
            <a:avLst>
              <a:gd name="adj" fmla="val 50000"/>
            </a:avLst>
          </a:prstGeom>
          <a:gradFill>
            <a:gsLst>
              <a:gs pos="3300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bg1">
                  <a:alpha val="72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9720BD-F719-45DC-BD00-0805F2A9989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27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106374">
            <a:off x="6819910" y="347246"/>
            <a:ext cx="4466221" cy="3948011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B682F3EF-B735-4CBC-A7C1-5501AE164159}"/>
              </a:ext>
            </a:extLst>
          </p:cNvPr>
          <p:cNvGrpSpPr/>
          <p:nvPr userDrawn="1"/>
        </p:nvGrpSpPr>
        <p:grpSpPr>
          <a:xfrm>
            <a:off x="160070" y="163202"/>
            <a:ext cx="2781298" cy="2281190"/>
            <a:chOff x="160070" y="163202"/>
            <a:chExt cx="2781298" cy="2281190"/>
          </a:xfrm>
          <a:solidFill>
            <a:srgbClr val="FFFFFF">
              <a:alpha val="40000"/>
            </a:srgbClr>
          </a:solidFill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EEA02ADF-1D81-4CE7-9E6C-C1632E3DFBB9}"/>
                </a:ext>
              </a:extLst>
            </p:cNvPr>
            <p:cNvSpPr/>
            <p:nvPr/>
          </p:nvSpPr>
          <p:spPr>
            <a:xfrm>
              <a:off x="160070" y="163845"/>
              <a:ext cx="140381" cy="140381"/>
            </a:xfrm>
            <a:custGeom>
              <a:avLst/>
              <a:gdLst>
                <a:gd name="connsiteX0" fmla="*/ 53340 w 76200"/>
                <a:gd name="connsiteY0" fmla="*/ 11081 h 76200"/>
                <a:gd name="connsiteX1" fmla="*/ 42863 w 76200"/>
                <a:gd name="connsiteY1" fmla="*/ 22511 h 76200"/>
                <a:gd name="connsiteX2" fmla="*/ 32385 w 76200"/>
                <a:gd name="connsiteY2" fmla="*/ 11081 h 76200"/>
                <a:gd name="connsiteX3" fmla="*/ 11430 w 76200"/>
                <a:gd name="connsiteY3" fmla="*/ 11081 h 76200"/>
                <a:gd name="connsiteX4" fmla="*/ 11430 w 76200"/>
                <a:gd name="connsiteY4" fmla="*/ 31083 h 76200"/>
                <a:gd name="connsiteX5" fmla="*/ 21908 w 76200"/>
                <a:gd name="connsiteY5" fmla="*/ 41561 h 76200"/>
                <a:gd name="connsiteX6" fmla="*/ 11430 w 76200"/>
                <a:gd name="connsiteY6" fmla="*/ 52991 h 76200"/>
                <a:gd name="connsiteX7" fmla="*/ 11430 w 76200"/>
                <a:gd name="connsiteY7" fmla="*/ 72993 h 76200"/>
                <a:gd name="connsiteX8" fmla="*/ 32385 w 76200"/>
                <a:gd name="connsiteY8" fmla="*/ 73946 h 76200"/>
                <a:gd name="connsiteX9" fmla="*/ 42863 w 76200"/>
                <a:gd name="connsiteY9" fmla="*/ 63468 h 76200"/>
                <a:gd name="connsiteX10" fmla="*/ 53340 w 76200"/>
                <a:gd name="connsiteY10" fmla="*/ 73946 h 76200"/>
                <a:gd name="connsiteX11" fmla="*/ 74295 w 76200"/>
                <a:gd name="connsiteY11" fmla="*/ 73946 h 76200"/>
                <a:gd name="connsiteX12" fmla="*/ 74295 w 76200"/>
                <a:gd name="connsiteY12" fmla="*/ 53943 h 76200"/>
                <a:gd name="connsiteX13" fmla="*/ 63818 w 76200"/>
                <a:gd name="connsiteY13" fmla="*/ 42513 h 76200"/>
                <a:gd name="connsiteX14" fmla="*/ 74295 w 76200"/>
                <a:gd name="connsiteY14" fmla="*/ 32036 h 76200"/>
                <a:gd name="connsiteX15" fmla="*/ 74295 w 76200"/>
                <a:gd name="connsiteY15" fmla="*/ 11081 h 76200"/>
                <a:gd name="connsiteX16" fmla="*/ 53340 w 76200"/>
                <a:gd name="connsiteY16" fmla="*/ 110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3340" y="11081"/>
                  </a:moveTo>
                  <a:lnTo>
                    <a:pt x="42863" y="22511"/>
                  </a:lnTo>
                  <a:lnTo>
                    <a:pt x="32385" y="11081"/>
                  </a:lnTo>
                  <a:cubicBezTo>
                    <a:pt x="26670" y="6318"/>
                    <a:pt x="17145" y="6318"/>
                    <a:pt x="11430" y="11081"/>
                  </a:cubicBezTo>
                  <a:cubicBezTo>
                    <a:pt x="5715" y="15843"/>
                    <a:pt x="5715" y="26321"/>
                    <a:pt x="11430" y="31083"/>
                  </a:cubicBezTo>
                  <a:lnTo>
                    <a:pt x="21908" y="41561"/>
                  </a:lnTo>
                  <a:lnTo>
                    <a:pt x="11430" y="52991"/>
                  </a:lnTo>
                  <a:cubicBezTo>
                    <a:pt x="5715" y="58706"/>
                    <a:pt x="5715" y="68231"/>
                    <a:pt x="11430" y="72993"/>
                  </a:cubicBezTo>
                  <a:cubicBezTo>
                    <a:pt x="17145" y="77756"/>
                    <a:pt x="26670" y="79661"/>
                    <a:pt x="32385" y="73946"/>
                  </a:cubicBezTo>
                  <a:lnTo>
                    <a:pt x="42863" y="63468"/>
                  </a:lnTo>
                  <a:lnTo>
                    <a:pt x="53340" y="73946"/>
                  </a:lnTo>
                  <a:cubicBezTo>
                    <a:pt x="59055" y="79661"/>
                    <a:pt x="68580" y="79661"/>
                    <a:pt x="74295" y="73946"/>
                  </a:cubicBezTo>
                  <a:cubicBezTo>
                    <a:pt x="80010" y="68231"/>
                    <a:pt x="80010" y="58706"/>
                    <a:pt x="74295" y="53943"/>
                  </a:cubicBezTo>
                  <a:lnTo>
                    <a:pt x="63818" y="42513"/>
                  </a:lnTo>
                  <a:lnTo>
                    <a:pt x="74295" y="32036"/>
                  </a:lnTo>
                  <a:cubicBezTo>
                    <a:pt x="80010" y="26321"/>
                    <a:pt x="80010" y="16796"/>
                    <a:pt x="74295" y="11081"/>
                  </a:cubicBezTo>
                  <a:cubicBezTo>
                    <a:pt x="68580" y="5366"/>
                    <a:pt x="59055" y="6318"/>
                    <a:pt x="53340" y="1108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855A8FA7-1BF5-4389-9939-3A14DE988BFF}"/>
                </a:ext>
              </a:extLst>
            </p:cNvPr>
            <p:cNvSpPr/>
            <p:nvPr/>
          </p:nvSpPr>
          <p:spPr>
            <a:xfrm>
              <a:off x="491721" y="163202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CF910FD5-9DDB-460D-A029-F1F274130EE0}"/>
                </a:ext>
              </a:extLst>
            </p:cNvPr>
            <p:cNvSpPr/>
            <p:nvPr/>
          </p:nvSpPr>
          <p:spPr>
            <a:xfrm>
              <a:off x="821614" y="163202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3342 w 76200"/>
                <a:gd name="connsiteY11" fmla="*/ 74295 h 76200"/>
                <a:gd name="connsiteX12" fmla="*/ 73342 w 76200"/>
                <a:gd name="connsiteY12" fmla="*/ 54293 h 76200"/>
                <a:gd name="connsiteX13" fmla="*/ 62865 w 76200"/>
                <a:gd name="connsiteY13" fmla="*/ 43815 h 76200"/>
                <a:gd name="connsiteX14" fmla="*/ 73342 w 76200"/>
                <a:gd name="connsiteY14" fmla="*/ 33338 h 76200"/>
                <a:gd name="connsiteX15" fmla="*/ 73342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7153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3342" y="74295"/>
                  </a:cubicBezTo>
                  <a:cubicBezTo>
                    <a:pt x="79058" y="68580"/>
                    <a:pt x="79058" y="59055"/>
                    <a:pt x="73342" y="54293"/>
                  </a:cubicBezTo>
                  <a:lnTo>
                    <a:pt x="62865" y="43815"/>
                  </a:lnTo>
                  <a:lnTo>
                    <a:pt x="73342" y="33338"/>
                  </a:lnTo>
                  <a:cubicBezTo>
                    <a:pt x="79058" y="27623"/>
                    <a:pt x="79058" y="18098"/>
                    <a:pt x="73342" y="13335"/>
                  </a:cubicBezTo>
                  <a:cubicBezTo>
                    <a:pt x="67628" y="6668"/>
                    <a:pt x="58103" y="6668"/>
                    <a:pt x="52388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034650AE-2BEB-4C40-8110-FC7B379FE632}"/>
                </a:ext>
              </a:extLst>
            </p:cNvPr>
            <p:cNvSpPr/>
            <p:nvPr/>
          </p:nvSpPr>
          <p:spPr>
            <a:xfrm>
              <a:off x="1151509" y="163202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2863 h 76200"/>
                <a:gd name="connsiteX6" fmla="*/ 11430 w 76200"/>
                <a:gd name="connsiteY6" fmla="*/ 53340 h 76200"/>
                <a:gd name="connsiteX7" fmla="*/ 11430 w 76200"/>
                <a:gd name="connsiteY7" fmla="*/ 73343 h 76200"/>
                <a:gd name="connsiteX8" fmla="*/ 31433 w 76200"/>
                <a:gd name="connsiteY8" fmla="*/ 73343 h 76200"/>
                <a:gd name="connsiteX9" fmla="*/ 41910 w 76200"/>
                <a:gd name="connsiteY9" fmla="*/ 62865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3343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8" y="5715"/>
                    <a:pt x="16193" y="5715"/>
                    <a:pt x="11430" y="11430"/>
                  </a:cubicBezTo>
                  <a:cubicBezTo>
                    <a:pt x="6668" y="17145"/>
                    <a:pt x="5715" y="26670"/>
                    <a:pt x="11430" y="31433"/>
                  </a:cubicBezTo>
                  <a:lnTo>
                    <a:pt x="21908" y="42863"/>
                  </a:lnTo>
                  <a:lnTo>
                    <a:pt x="11430" y="53340"/>
                  </a:lnTo>
                  <a:cubicBezTo>
                    <a:pt x="5715" y="59055"/>
                    <a:pt x="5715" y="68580"/>
                    <a:pt x="11430" y="73343"/>
                  </a:cubicBezTo>
                  <a:cubicBezTo>
                    <a:pt x="17145" y="78105"/>
                    <a:pt x="26670" y="79058"/>
                    <a:pt x="31433" y="73343"/>
                  </a:cubicBezTo>
                  <a:lnTo>
                    <a:pt x="41910" y="62865"/>
                  </a:lnTo>
                  <a:lnTo>
                    <a:pt x="52388" y="74295"/>
                  </a:lnTo>
                  <a:cubicBezTo>
                    <a:pt x="58102" y="80010"/>
                    <a:pt x="67627" y="80010"/>
                    <a:pt x="72390" y="74295"/>
                  </a:cubicBezTo>
                  <a:cubicBezTo>
                    <a:pt x="78105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9058" y="26670"/>
                    <a:pt x="79058" y="17145"/>
                    <a:pt x="73343" y="11430"/>
                  </a:cubicBezTo>
                  <a:cubicBezTo>
                    <a:pt x="67627" y="6668"/>
                    <a:pt x="58102" y="6668"/>
                    <a:pt x="52388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49423845-143A-4FBE-B6B8-671BE90244A9}"/>
                </a:ext>
              </a:extLst>
            </p:cNvPr>
            <p:cNvSpPr/>
            <p:nvPr/>
          </p:nvSpPr>
          <p:spPr>
            <a:xfrm>
              <a:off x="1481405" y="163202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C3E2B03-EEC2-4C21-BC78-E0D63BB357B7}"/>
                </a:ext>
              </a:extLst>
            </p:cNvPr>
            <p:cNvSpPr/>
            <p:nvPr/>
          </p:nvSpPr>
          <p:spPr>
            <a:xfrm>
              <a:off x="1813055" y="163202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7150" y="6668"/>
                    <a:pt x="52388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127ED11A-3D80-4423-945F-AB6003CF7365}"/>
                </a:ext>
              </a:extLst>
            </p:cNvPr>
            <p:cNvSpPr/>
            <p:nvPr/>
          </p:nvSpPr>
          <p:spPr>
            <a:xfrm>
              <a:off x="2142951" y="163202"/>
              <a:ext cx="140381" cy="140381"/>
            </a:xfrm>
            <a:custGeom>
              <a:avLst/>
              <a:gdLst>
                <a:gd name="connsiteX0" fmla="*/ 52387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7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8 h 76200"/>
                <a:gd name="connsiteX13" fmla="*/ 61912 w 76200"/>
                <a:gd name="connsiteY13" fmla="*/ 41910 h 76200"/>
                <a:gd name="connsiteX14" fmla="*/ 72390 w 76200"/>
                <a:gd name="connsiteY14" fmla="*/ 31433 h 76200"/>
                <a:gd name="connsiteX15" fmla="*/ 72390 w 76200"/>
                <a:gd name="connsiteY15" fmla="*/ 11430 h 76200"/>
                <a:gd name="connsiteX16" fmla="*/ 52387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7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7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8105" y="66675"/>
                    <a:pt x="78105" y="57150"/>
                    <a:pt x="72390" y="52388"/>
                  </a:cubicBezTo>
                  <a:lnTo>
                    <a:pt x="61912" y="41910"/>
                  </a:lnTo>
                  <a:lnTo>
                    <a:pt x="72390" y="31433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6675" y="6668"/>
                    <a:pt x="58103" y="6668"/>
                    <a:pt x="52387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6F2C45E2-1C06-4DE8-8234-D8C0B1367839}"/>
                </a:ext>
              </a:extLst>
            </p:cNvPr>
            <p:cNvSpPr/>
            <p:nvPr/>
          </p:nvSpPr>
          <p:spPr>
            <a:xfrm>
              <a:off x="2472846" y="163202"/>
              <a:ext cx="140381" cy="140381"/>
            </a:xfrm>
            <a:custGeom>
              <a:avLst/>
              <a:gdLst>
                <a:gd name="connsiteX0" fmla="*/ 52387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7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8 h 76200"/>
                <a:gd name="connsiteX13" fmla="*/ 61912 w 76200"/>
                <a:gd name="connsiteY13" fmla="*/ 41910 h 76200"/>
                <a:gd name="connsiteX14" fmla="*/ 72390 w 76200"/>
                <a:gd name="connsiteY14" fmla="*/ 31433 h 76200"/>
                <a:gd name="connsiteX15" fmla="*/ 72390 w 76200"/>
                <a:gd name="connsiteY15" fmla="*/ 11430 h 76200"/>
                <a:gd name="connsiteX16" fmla="*/ 52387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7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7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8105" y="66675"/>
                    <a:pt x="78105" y="57150"/>
                    <a:pt x="72390" y="52388"/>
                  </a:cubicBezTo>
                  <a:lnTo>
                    <a:pt x="61912" y="41910"/>
                  </a:lnTo>
                  <a:lnTo>
                    <a:pt x="72390" y="31433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6675" y="6668"/>
                    <a:pt x="58103" y="6668"/>
                    <a:pt x="52387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1DC97446-20FD-4A1C-883A-D940E8820262}"/>
                </a:ext>
              </a:extLst>
            </p:cNvPr>
            <p:cNvSpPr/>
            <p:nvPr/>
          </p:nvSpPr>
          <p:spPr>
            <a:xfrm>
              <a:off x="2800987" y="163202"/>
              <a:ext cx="140381" cy="140381"/>
            </a:xfrm>
            <a:custGeom>
              <a:avLst/>
              <a:gdLst>
                <a:gd name="connsiteX0" fmla="*/ 53340 w 76200"/>
                <a:gd name="connsiteY0" fmla="*/ 11430 h 76200"/>
                <a:gd name="connsiteX1" fmla="*/ 42862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7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8 h 76200"/>
                <a:gd name="connsiteX13" fmla="*/ 61912 w 76200"/>
                <a:gd name="connsiteY13" fmla="*/ 41910 h 76200"/>
                <a:gd name="connsiteX14" fmla="*/ 72390 w 76200"/>
                <a:gd name="connsiteY14" fmla="*/ 31433 h 76200"/>
                <a:gd name="connsiteX15" fmla="*/ 72390 w 76200"/>
                <a:gd name="connsiteY15" fmla="*/ 11430 h 76200"/>
                <a:gd name="connsiteX16" fmla="*/ 53340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3340" y="11430"/>
                  </a:moveTo>
                  <a:lnTo>
                    <a:pt x="42862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7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8105" y="66675"/>
                    <a:pt x="78105" y="57150"/>
                    <a:pt x="72390" y="52388"/>
                  </a:cubicBezTo>
                  <a:lnTo>
                    <a:pt x="61912" y="41910"/>
                  </a:lnTo>
                  <a:lnTo>
                    <a:pt x="72390" y="31433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7628" y="6668"/>
                    <a:pt x="59055" y="6668"/>
                    <a:pt x="53340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00CA4020-0BD8-4258-B52A-4C55029D27B6}"/>
                </a:ext>
              </a:extLst>
            </p:cNvPr>
            <p:cNvSpPr/>
            <p:nvPr/>
          </p:nvSpPr>
          <p:spPr>
            <a:xfrm>
              <a:off x="161824" y="431681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7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2 h 76200"/>
                <a:gd name="connsiteX5" fmla="*/ 21908 w 76200"/>
                <a:gd name="connsiteY5" fmla="*/ 41910 h 76200"/>
                <a:gd name="connsiteX6" fmla="*/ 11430 w 76200"/>
                <a:gd name="connsiteY6" fmla="*/ 52387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2 h 76200"/>
                <a:gd name="connsiteX10" fmla="*/ 52388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7 h 76200"/>
                <a:gd name="connsiteX13" fmla="*/ 61913 w 76200"/>
                <a:gd name="connsiteY13" fmla="*/ 41910 h 76200"/>
                <a:gd name="connsiteX14" fmla="*/ 73343 w 76200"/>
                <a:gd name="connsiteY14" fmla="*/ 31432 h 76200"/>
                <a:gd name="connsiteX15" fmla="*/ 73343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7"/>
                  </a:lnTo>
                  <a:lnTo>
                    <a:pt x="31433" y="11430"/>
                  </a:lnTo>
                  <a:cubicBezTo>
                    <a:pt x="25718" y="5715"/>
                    <a:pt x="16193" y="5715"/>
                    <a:pt x="11430" y="11430"/>
                  </a:cubicBezTo>
                  <a:cubicBezTo>
                    <a:pt x="6668" y="17145"/>
                    <a:pt x="5715" y="26670"/>
                    <a:pt x="11430" y="31432"/>
                  </a:cubicBezTo>
                  <a:lnTo>
                    <a:pt x="21908" y="41910"/>
                  </a:lnTo>
                  <a:lnTo>
                    <a:pt x="11430" y="52387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7153"/>
                    <a:pt x="26670" y="78105"/>
                    <a:pt x="31433" y="72390"/>
                  </a:cubicBezTo>
                  <a:lnTo>
                    <a:pt x="41910" y="61912"/>
                  </a:lnTo>
                  <a:lnTo>
                    <a:pt x="52388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7153" y="66675"/>
                    <a:pt x="78105" y="57150"/>
                    <a:pt x="72390" y="52387"/>
                  </a:cubicBezTo>
                  <a:lnTo>
                    <a:pt x="61913" y="41910"/>
                  </a:lnTo>
                  <a:lnTo>
                    <a:pt x="73343" y="31432"/>
                  </a:lnTo>
                  <a:cubicBezTo>
                    <a:pt x="79058" y="25718"/>
                    <a:pt x="79058" y="16193"/>
                    <a:pt x="73343" y="11430"/>
                  </a:cubicBezTo>
                  <a:cubicBezTo>
                    <a:pt x="67628" y="6667"/>
                    <a:pt x="58103" y="5715"/>
                    <a:pt x="52388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32D3ACEC-21B3-463C-B704-35F7BFA87E0E}"/>
                </a:ext>
              </a:extLst>
            </p:cNvPr>
            <p:cNvSpPr/>
            <p:nvPr/>
          </p:nvSpPr>
          <p:spPr>
            <a:xfrm>
              <a:off x="491721" y="431681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7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2 h 76200"/>
                <a:gd name="connsiteX5" fmla="*/ 21907 w 76200"/>
                <a:gd name="connsiteY5" fmla="*/ 41910 h 76200"/>
                <a:gd name="connsiteX6" fmla="*/ 11430 w 76200"/>
                <a:gd name="connsiteY6" fmla="*/ 52387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2 h 76200"/>
                <a:gd name="connsiteX10" fmla="*/ 52388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7 h 76200"/>
                <a:gd name="connsiteX13" fmla="*/ 61913 w 76200"/>
                <a:gd name="connsiteY13" fmla="*/ 41910 h 76200"/>
                <a:gd name="connsiteX14" fmla="*/ 72390 w 76200"/>
                <a:gd name="connsiteY14" fmla="*/ 31432 h 76200"/>
                <a:gd name="connsiteX15" fmla="*/ 72390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7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2"/>
                  </a:cubicBezTo>
                  <a:lnTo>
                    <a:pt x="21907" y="41910"/>
                  </a:lnTo>
                  <a:lnTo>
                    <a:pt x="11430" y="52387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2"/>
                  </a:lnTo>
                  <a:lnTo>
                    <a:pt x="52388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7153" y="66675"/>
                    <a:pt x="78105" y="57150"/>
                    <a:pt x="72390" y="52387"/>
                  </a:cubicBezTo>
                  <a:lnTo>
                    <a:pt x="61913" y="41910"/>
                  </a:lnTo>
                  <a:lnTo>
                    <a:pt x="72390" y="31432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6675" y="6667"/>
                    <a:pt x="58103" y="5715"/>
                    <a:pt x="52388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875EF93-03FF-42B8-8EC6-4360FC67F4DE}"/>
                </a:ext>
              </a:extLst>
            </p:cNvPr>
            <p:cNvSpPr/>
            <p:nvPr/>
          </p:nvSpPr>
          <p:spPr>
            <a:xfrm>
              <a:off x="821614" y="431681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7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2 h 76200"/>
                <a:gd name="connsiteX5" fmla="*/ 21908 w 76200"/>
                <a:gd name="connsiteY5" fmla="*/ 41910 h 76200"/>
                <a:gd name="connsiteX6" fmla="*/ 11430 w 76200"/>
                <a:gd name="connsiteY6" fmla="*/ 52387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2 h 76200"/>
                <a:gd name="connsiteX10" fmla="*/ 52388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7 h 76200"/>
                <a:gd name="connsiteX13" fmla="*/ 61913 w 76200"/>
                <a:gd name="connsiteY13" fmla="*/ 41910 h 76200"/>
                <a:gd name="connsiteX14" fmla="*/ 72390 w 76200"/>
                <a:gd name="connsiteY14" fmla="*/ 31432 h 76200"/>
                <a:gd name="connsiteX15" fmla="*/ 72390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7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2"/>
                  </a:cubicBezTo>
                  <a:lnTo>
                    <a:pt x="21908" y="41910"/>
                  </a:lnTo>
                  <a:lnTo>
                    <a:pt x="11430" y="52387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7153"/>
                    <a:pt x="26670" y="78105"/>
                    <a:pt x="31433" y="72390"/>
                  </a:cubicBezTo>
                  <a:lnTo>
                    <a:pt x="41910" y="61912"/>
                  </a:lnTo>
                  <a:lnTo>
                    <a:pt x="52388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7153" y="66675"/>
                    <a:pt x="78105" y="57150"/>
                    <a:pt x="72390" y="52387"/>
                  </a:cubicBezTo>
                  <a:lnTo>
                    <a:pt x="61913" y="41910"/>
                  </a:lnTo>
                  <a:lnTo>
                    <a:pt x="72390" y="31432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7628" y="5715"/>
                    <a:pt x="58103" y="5715"/>
                    <a:pt x="52388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6CBB18D5-4971-47A5-B86F-1BAA9754D423}"/>
                </a:ext>
              </a:extLst>
            </p:cNvPr>
            <p:cNvSpPr/>
            <p:nvPr/>
          </p:nvSpPr>
          <p:spPr>
            <a:xfrm>
              <a:off x="1151509" y="431681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7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2 h 76200"/>
                <a:gd name="connsiteX5" fmla="*/ 21908 w 76200"/>
                <a:gd name="connsiteY5" fmla="*/ 41910 h 76200"/>
                <a:gd name="connsiteX6" fmla="*/ 11430 w 76200"/>
                <a:gd name="connsiteY6" fmla="*/ 52387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2 h 76200"/>
                <a:gd name="connsiteX10" fmla="*/ 52388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7 h 76200"/>
                <a:gd name="connsiteX13" fmla="*/ 61913 w 76200"/>
                <a:gd name="connsiteY13" fmla="*/ 41910 h 76200"/>
                <a:gd name="connsiteX14" fmla="*/ 72390 w 76200"/>
                <a:gd name="connsiteY14" fmla="*/ 31432 h 76200"/>
                <a:gd name="connsiteX15" fmla="*/ 72390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7"/>
                  </a:lnTo>
                  <a:lnTo>
                    <a:pt x="31433" y="11430"/>
                  </a:lnTo>
                  <a:cubicBezTo>
                    <a:pt x="25718" y="5715"/>
                    <a:pt x="16193" y="5715"/>
                    <a:pt x="11430" y="11430"/>
                  </a:cubicBezTo>
                  <a:cubicBezTo>
                    <a:pt x="6668" y="17145"/>
                    <a:pt x="5715" y="26670"/>
                    <a:pt x="11430" y="31432"/>
                  </a:cubicBezTo>
                  <a:lnTo>
                    <a:pt x="21908" y="41910"/>
                  </a:lnTo>
                  <a:lnTo>
                    <a:pt x="11430" y="52387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7153"/>
                    <a:pt x="26670" y="78105"/>
                    <a:pt x="31433" y="72390"/>
                  </a:cubicBezTo>
                  <a:lnTo>
                    <a:pt x="41910" y="61912"/>
                  </a:lnTo>
                  <a:lnTo>
                    <a:pt x="52388" y="72390"/>
                  </a:lnTo>
                  <a:cubicBezTo>
                    <a:pt x="58102" y="78105"/>
                    <a:pt x="67627" y="78105"/>
                    <a:pt x="72390" y="72390"/>
                  </a:cubicBezTo>
                  <a:cubicBezTo>
                    <a:pt x="78105" y="66675"/>
                    <a:pt x="78105" y="57150"/>
                    <a:pt x="72390" y="52387"/>
                  </a:cubicBezTo>
                  <a:lnTo>
                    <a:pt x="61913" y="41910"/>
                  </a:lnTo>
                  <a:lnTo>
                    <a:pt x="72390" y="31432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7627" y="5715"/>
                    <a:pt x="58102" y="5715"/>
                    <a:pt x="52388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F80D4A6F-899A-4E63-95E2-566711197DB4}"/>
                </a:ext>
              </a:extLst>
            </p:cNvPr>
            <p:cNvSpPr/>
            <p:nvPr/>
          </p:nvSpPr>
          <p:spPr>
            <a:xfrm>
              <a:off x="1481405" y="431681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7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2 h 76200"/>
                <a:gd name="connsiteX5" fmla="*/ 21908 w 76200"/>
                <a:gd name="connsiteY5" fmla="*/ 41910 h 76200"/>
                <a:gd name="connsiteX6" fmla="*/ 11430 w 76200"/>
                <a:gd name="connsiteY6" fmla="*/ 52387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2 h 76200"/>
                <a:gd name="connsiteX10" fmla="*/ 52388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7 h 76200"/>
                <a:gd name="connsiteX13" fmla="*/ 61913 w 76200"/>
                <a:gd name="connsiteY13" fmla="*/ 41910 h 76200"/>
                <a:gd name="connsiteX14" fmla="*/ 72390 w 76200"/>
                <a:gd name="connsiteY14" fmla="*/ 31432 h 76200"/>
                <a:gd name="connsiteX15" fmla="*/ 72390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7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2"/>
                  </a:cubicBezTo>
                  <a:lnTo>
                    <a:pt x="21908" y="41910"/>
                  </a:lnTo>
                  <a:lnTo>
                    <a:pt x="11430" y="52387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3" y="72390"/>
                  </a:cubicBezTo>
                  <a:lnTo>
                    <a:pt x="41910" y="61912"/>
                  </a:lnTo>
                  <a:lnTo>
                    <a:pt x="52388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7153" y="66675"/>
                    <a:pt x="78105" y="57150"/>
                    <a:pt x="72390" y="52387"/>
                  </a:cubicBezTo>
                  <a:lnTo>
                    <a:pt x="61913" y="41910"/>
                  </a:lnTo>
                  <a:lnTo>
                    <a:pt x="72390" y="31432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6675" y="6667"/>
                    <a:pt x="58103" y="5715"/>
                    <a:pt x="52388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01DA7520-D18D-40A6-B0ED-CB96839131DF}"/>
                </a:ext>
              </a:extLst>
            </p:cNvPr>
            <p:cNvSpPr/>
            <p:nvPr/>
          </p:nvSpPr>
          <p:spPr>
            <a:xfrm>
              <a:off x="1813055" y="431681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7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2 h 76200"/>
                <a:gd name="connsiteX5" fmla="*/ 21907 w 76200"/>
                <a:gd name="connsiteY5" fmla="*/ 41910 h 76200"/>
                <a:gd name="connsiteX6" fmla="*/ 11430 w 76200"/>
                <a:gd name="connsiteY6" fmla="*/ 52387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2 h 76200"/>
                <a:gd name="connsiteX10" fmla="*/ 52388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7 h 76200"/>
                <a:gd name="connsiteX13" fmla="*/ 61913 w 76200"/>
                <a:gd name="connsiteY13" fmla="*/ 41910 h 76200"/>
                <a:gd name="connsiteX14" fmla="*/ 72390 w 76200"/>
                <a:gd name="connsiteY14" fmla="*/ 31432 h 76200"/>
                <a:gd name="connsiteX15" fmla="*/ 72390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7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2"/>
                  </a:cubicBezTo>
                  <a:lnTo>
                    <a:pt x="21907" y="41910"/>
                  </a:lnTo>
                  <a:lnTo>
                    <a:pt x="11430" y="52387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2"/>
                  </a:lnTo>
                  <a:lnTo>
                    <a:pt x="52388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7153" y="66675"/>
                    <a:pt x="78105" y="57150"/>
                    <a:pt x="72390" y="52387"/>
                  </a:cubicBezTo>
                  <a:lnTo>
                    <a:pt x="61913" y="41910"/>
                  </a:lnTo>
                  <a:lnTo>
                    <a:pt x="72390" y="31432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6675" y="6667"/>
                    <a:pt x="57150" y="5715"/>
                    <a:pt x="52388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4FC7E147-8BED-4016-880B-624D3CF7BE1F}"/>
                </a:ext>
              </a:extLst>
            </p:cNvPr>
            <p:cNvSpPr/>
            <p:nvPr/>
          </p:nvSpPr>
          <p:spPr>
            <a:xfrm>
              <a:off x="2142951" y="431681"/>
              <a:ext cx="140381" cy="140381"/>
            </a:xfrm>
            <a:custGeom>
              <a:avLst/>
              <a:gdLst>
                <a:gd name="connsiteX0" fmla="*/ 52387 w 76200"/>
                <a:gd name="connsiteY0" fmla="*/ 11430 h 76200"/>
                <a:gd name="connsiteX1" fmla="*/ 41910 w 76200"/>
                <a:gd name="connsiteY1" fmla="*/ 21907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2 h 76200"/>
                <a:gd name="connsiteX5" fmla="*/ 21907 w 76200"/>
                <a:gd name="connsiteY5" fmla="*/ 41910 h 76200"/>
                <a:gd name="connsiteX6" fmla="*/ 11430 w 76200"/>
                <a:gd name="connsiteY6" fmla="*/ 52387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2 h 76200"/>
                <a:gd name="connsiteX10" fmla="*/ 52387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7 h 76200"/>
                <a:gd name="connsiteX13" fmla="*/ 61912 w 76200"/>
                <a:gd name="connsiteY13" fmla="*/ 41910 h 76200"/>
                <a:gd name="connsiteX14" fmla="*/ 72390 w 76200"/>
                <a:gd name="connsiteY14" fmla="*/ 31432 h 76200"/>
                <a:gd name="connsiteX15" fmla="*/ 72390 w 76200"/>
                <a:gd name="connsiteY15" fmla="*/ 11430 h 76200"/>
                <a:gd name="connsiteX16" fmla="*/ 52387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7" y="11430"/>
                  </a:moveTo>
                  <a:lnTo>
                    <a:pt x="41910" y="21907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2"/>
                  </a:cubicBezTo>
                  <a:lnTo>
                    <a:pt x="21907" y="41910"/>
                  </a:lnTo>
                  <a:lnTo>
                    <a:pt x="11430" y="52387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2"/>
                  </a:lnTo>
                  <a:lnTo>
                    <a:pt x="52387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8105" y="66675"/>
                    <a:pt x="78105" y="57150"/>
                    <a:pt x="72390" y="52387"/>
                  </a:cubicBezTo>
                  <a:lnTo>
                    <a:pt x="61912" y="41910"/>
                  </a:lnTo>
                  <a:lnTo>
                    <a:pt x="72390" y="31432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6675" y="5715"/>
                    <a:pt x="58103" y="5715"/>
                    <a:pt x="52387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79D9FCD3-DC59-45F7-995B-629D79C7E336}"/>
                </a:ext>
              </a:extLst>
            </p:cNvPr>
            <p:cNvSpPr/>
            <p:nvPr/>
          </p:nvSpPr>
          <p:spPr>
            <a:xfrm>
              <a:off x="2472846" y="431681"/>
              <a:ext cx="140381" cy="140381"/>
            </a:xfrm>
            <a:custGeom>
              <a:avLst/>
              <a:gdLst>
                <a:gd name="connsiteX0" fmla="*/ 52387 w 76200"/>
                <a:gd name="connsiteY0" fmla="*/ 11430 h 76200"/>
                <a:gd name="connsiteX1" fmla="*/ 41910 w 76200"/>
                <a:gd name="connsiteY1" fmla="*/ 21907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2 h 76200"/>
                <a:gd name="connsiteX5" fmla="*/ 21907 w 76200"/>
                <a:gd name="connsiteY5" fmla="*/ 41910 h 76200"/>
                <a:gd name="connsiteX6" fmla="*/ 11430 w 76200"/>
                <a:gd name="connsiteY6" fmla="*/ 52387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2 h 76200"/>
                <a:gd name="connsiteX10" fmla="*/ 52387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7 h 76200"/>
                <a:gd name="connsiteX13" fmla="*/ 61912 w 76200"/>
                <a:gd name="connsiteY13" fmla="*/ 41910 h 76200"/>
                <a:gd name="connsiteX14" fmla="*/ 72390 w 76200"/>
                <a:gd name="connsiteY14" fmla="*/ 31432 h 76200"/>
                <a:gd name="connsiteX15" fmla="*/ 72390 w 76200"/>
                <a:gd name="connsiteY15" fmla="*/ 11430 h 76200"/>
                <a:gd name="connsiteX16" fmla="*/ 52387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7" y="11430"/>
                  </a:moveTo>
                  <a:lnTo>
                    <a:pt x="41910" y="21907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2"/>
                  </a:cubicBezTo>
                  <a:lnTo>
                    <a:pt x="21907" y="41910"/>
                  </a:lnTo>
                  <a:lnTo>
                    <a:pt x="11430" y="52387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2"/>
                  </a:lnTo>
                  <a:lnTo>
                    <a:pt x="52387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8105" y="66675"/>
                    <a:pt x="78105" y="57150"/>
                    <a:pt x="72390" y="52387"/>
                  </a:cubicBezTo>
                  <a:lnTo>
                    <a:pt x="61912" y="41910"/>
                  </a:lnTo>
                  <a:lnTo>
                    <a:pt x="72390" y="31432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6675" y="5715"/>
                    <a:pt x="58103" y="5715"/>
                    <a:pt x="52387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7D78CB29-D43C-449B-A296-EF0BC073F45C}"/>
                </a:ext>
              </a:extLst>
            </p:cNvPr>
            <p:cNvSpPr/>
            <p:nvPr/>
          </p:nvSpPr>
          <p:spPr>
            <a:xfrm>
              <a:off x="161824" y="698403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2390 h 76200"/>
                <a:gd name="connsiteX11" fmla="*/ 73343 w 76200"/>
                <a:gd name="connsiteY11" fmla="*/ 74295 h 76200"/>
                <a:gd name="connsiteX12" fmla="*/ 73343 w 76200"/>
                <a:gd name="connsiteY12" fmla="*/ 54293 h 76200"/>
                <a:gd name="connsiteX13" fmla="*/ 62865 w 76200"/>
                <a:gd name="connsiteY13" fmla="*/ 43815 h 76200"/>
                <a:gd name="connsiteX14" fmla="*/ 73343 w 76200"/>
                <a:gd name="connsiteY14" fmla="*/ 32385 h 76200"/>
                <a:gd name="connsiteX15" fmla="*/ 73343 w 76200"/>
                <a:gd name="connsiteY15" fmla="*/ 12383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8" y="5715"/>
                    <a:pt x="16193" y="5715"/>
                    <a:pt x="11430" y="11430"/>
                  </a:cubicBezTo>
                  <a:cubicBezTo>
                    <a:pt x="6668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7153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2390"/>
                  </a:lnTo>
                  <a:cubicBezTo>
                    <a:pt x="58103" y="79058"/>
                    <a:pt x="67628" y="79058"/>
                    <a:pt x="73343" y="74295"/>
                  </a:cubicBezTo>
                  <a:cubicBezTo>
                    <a:pt x="79058" y="69533"/>
                    <a:pt x="79058" y="59055"/>
                    <a:pt x="73343" y="54293"/>
                  </a:cubicBezTo>
                  <a:lnTo>
                    <a:pt x="62865" y="43815"/>
                  </a:lnTo>
                  <a:lnTo>
                    <a:pt x="73343" y="32385"/>
                  </a:lnTo>
                  <a:cubicBezTo>
                    <a:pt x="79058" y="26670"/>
                    <a:pt x="79058" y="17145"/>
                    <a:pt x="73343" y="12383"/>
                  </a:cubicBezTo>
                  <a:cubicBezTo>
                    <a:pt x="67628" y="7620"/>
                    <a:pt x="58103" y="5715"/>
                    <a:pt x="52388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07A51556-F275-41B9-B7AB-AD95D93CE906}"/>
                </a:ext>
              </a:extLst>
            </p:cNvPr>
            <p:cNvSpPr/>
            <p:nvPr/>
          </p:nvSpPr>
          <p:spPr>
            <a:xfrm>
              <a:off x="491721" y="698403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8 h 76200"/>
                <a:gd name="connsiteX13" fmla="*/ 61913 w 76200"/>
                <a:gd name="connsiteY13" fmla="*/ 41910 h 76200"/>
                <a:gd name="connsiteX14" fmla="*/ 72390 w 76200"/>
                <a:gd name="connsiteY14" fmla="*/ 31433 h 76200"/>
                <a:gd name="connsiteX15" fmla="*/ 72390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7153" y="66675"/>
                    <a:pt x="78105" y="57150"/>
                    <a:pt x="72390" y="52388"/>
                  </a:cubicBezTo>
                  <a:lnTo>
                    <a:pt x="61913" y="41910"/>
                  </a:lnTo>
                  <a:lnTo>
                    <a:pt x="72390" y="31433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6675" y="6668"/>
                    <a:pt x="58103" y="5715"/>
                    <a:pt x="52388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279F6794-5F95-4530-B3CC-E27969A86868}"/>
                </a:ext>
              </a:extLst>
            </p:cNvPr>
            <p:cNvSpPr/>
            <p:nvPr/>
          </p:nvSpPr>
          <p:spPr>
            <a:xfrm>
              <a:off x="821614" y="698403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8 h 76200"/>
                <a:gd name="connsiteX13" fmla="*/ 61913 w 76200"/>
                <a:gd name="connsiteY13" fmla="*/ 41910 h 76200"/>
                <a:gd name="connsiteX14" fmla="*/ 72390 w 76200"/>
                <a:gd name="connsiteY14" fmla="*/ 31433 h 76200"/>
                <a:gd name="connsiteX15" fmla="*/ 72390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7153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7153" y="66675"/>
                    <a:pt x="78105" y="57150"/>
                    <a:pt x="72390" y="52388"/>
                  </a:cubicBezTo>
                  <a:lnTo>
                    <a:pt x="61913" y="41910"/>
                  </a:lnTo>
                  <a:lnTo>
                    <a:pt x="72390" y="31433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7628" y="5715"/>
                    <a:pt x="58103" y="5715"/>
                    <a:pt x="52388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7B9BB1C-AE6D-4CDE-8628-04854A9E9B78}"/>
                </a:ext>
              </a:extLst>
            </p:cNvPr>
            <p:cNvSpPr/>
            <p:nvPr/>
          </p:nvSpPr>
          <p:spPr>
            <a:xfrm>
              <a:off x="1151509" y="698403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8 h 76200"/>
                <a:gd name="connsiteX13" fmla="*/ 61913 w 76200"/>
                <a:gd name="connsiteY13" fmla="*/ 41910 h 76200"/>
                <a:gd name="connsiteX14" fmla="*/ 72390 w 76200"/>
                <a:gd name="connsiteY14" fmla="*/ 31433 h 76200"/>
                <a:gd name="connsiteX15" fmla="*/ 72390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8" y="5715"/>
                    <a:pt x="16193" y="5715"/>
                    <a:pt x="11430" y="11430"/>
                  </a:cubicBezTo>
                  <a:cubicBezTo>
                    <a:pt x="6668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7153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2390"/>
                  </a:lnTo>
                  <a:cubicBezTo>
                    <a:pt x="58102" y="78105"/>
                    <a:pt x="67627" y="78105"/>
                    <a:pt x="72390" y="72390"/>
                  </a:cubicBezTo>
                  <a:cubicBezTo>
                    <a:pt x="78105" y="66675"/>
                    <a:pt x="78105" y="57150"/>
                    <a:pt x="72390" y="52388"/>
                  </a:cubicBezTo>
                  <a:lnTo>
                    <a:pt x="61913" y="41910"/>
                  </a:lnTo>
                  <a:lnTo>
                    <a:pt x="72390" y="31433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7627" y="5715"/>
                    <a:pt x="58102" y="5715"/>
                    <a:pt x="52388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C28F9503-7195-4FEF-9483-29E9944FCF45}"/>
                </a:ext>
              </a:extLst>
            </p:cNvPr>
            <p:cNvSpPr/>
            <p:nvPr/>
          </p:nvSpPr>
          <p:spPr>
            <a:xfrm>
              <a:off x="1481405" y="698403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8 h 76200"/>
                <a:gd name="connsiteX13" fmla="*/ 61913 w 76200"/>
                <a:gd name="connsiteY13" fmla="*/ 41910 h 76200"/>
                <a:gd name="connsiteX14" fmla="*/ 72390 w 76200"/>
                <a:gd name="connsiteY14" fmla="*/ 31433 h 76200"/>
                <a:gd name="connsiteX15" fmla="*/ 72390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7153" y="66675"/>
                    <a:pt x="78105" y="57150"/>
                    <a:pt x="72390" y="52388"/>
                  </a:cubicBezTo>
                  <a:lnTo>
                    <a:pt x="61913" y="41910"/>
                  </a:lnTo>
                  <a:lnTo>
                    <a:pt x="72390" y="31433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6675" y="6668"/>
                    <a:pt x="58103" y="5715"/>
                    <a:pt x="52388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70039522-0398-40F0-A6EB-8E80021E54EA}"/>
                </a:ext>
              </a:extLst>
            </p:cNvPr>
            <p:cNvSpPr/>
            <p:nvPr/>
          </p:nvSpPr>
          <p:spPr>
            <a:xfrm>
              <a:off x="1811302" y="698403"/>
              <a:ext cx="140381" cy="140381"/>
            </a:xfrm>
            <a:custGeom>
              <a:avLst/>
              <a:gdLst>
                <a:gd name="connsiteX0" fmla="*/ 53340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8 h 76200"/>
                <a:gd name="connsiteX13" fmla="*/ 61913 w 76200"/>
                <a:gd name="connsiteY13" fmla="*/ 41910 h 76200"/>
                <a:gd name="connsiteX14" fmla="*/ 72390 w 76200"/>
                <a:gd name="connsiteY14" fmla="*/ 31433 h 76200"/>
                <a:gd name="connsiteX15" fmla="*/ 72390 w 76200"/>
                <a:gd name="connsiteY15" fmla="*/ 11430 h 76200"/>
                <a:gd name="connsiteX16" fmla="*/ 53340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3340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7153" y="66675"/>
                    <a:pt x="78105" y="57150"/>
                    <a:pt x="72390" y="52388"/>
                  </a:cubicBezTo>
                  <a:lnTo>
                    <a:pt x="61913" y="41910"/>
                  </a:lnTo>
                  <a:lnTo>
                    <a:pt x="72390" y="31433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6675" y="6668"/>
                    <a:pt x="58103" y="5715"/>
                    <a:pt x="53340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0C3B123A-68AD-43AE-A2A3-E34E25751E70}"/>
                </a:ext>
              </a:extLst>
            </p:cNvPr>
            <p:cNvSpPr/>
            <p:nvPr/>
          </p:nvSpPr>
          <p:spPr>
            <a:xfrm>
              <a:off x="2142951" y="698403"/>
              <a:ext cx="140381" cy="140381"/>
            </a:xfrm>
            <a:custGeom>
              <a:avLst/>
              <a:gdLst>
                <a:gd name="connsiteX0" fmla="*/ 52387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7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8 h 76200"/>
                <a:gd name="connsiteX13" fmla="*/ 61912 w 76200"/>
                <a:gd name="connsiteY13" fmla="*/ 41910 h 76200"/>
                <a:gd name="connsiteX14" fmla="*/ 72390 w 76200"/>
                <a:gd name="connsiteY14" fmla="*/ 31433 h 76200"/>
                <a:gd name="connsiteX15" fmla="*/ 72390 w 76200"/>
                <a:gd name="connsiteY15" fmla="*/ 11430 h 76200"/>
                <a:gd name="connsiteX16" fmla="*/ 52387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7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7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8105" y="66675"/>
                    <a:pt x="78105" y="57150"/>
                    <a:pt x="72390" y="52388"/>
                  </a:cubicBezTo>
                  <a:lnTo>
                    <a:pt x="61912" y="41910"/>
                  </a:lnTo>
                  <a:lnTo>
                    <a:pt x="72390" y="31433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6675" y="5715"/>
                    <a:pt x="58103" y="5715"/>
                    <a:pt x="52387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A1A4EB56-88A2-492A-8E8A-3E7CBC870EEF}"/>
                </a:ext>
              </a:extLst>
            </p:cNvPr>
            <p:cNvSpPr/>
            <p:nvPr/>
          </p:nvSpPr>
          <p:spPr>
            <a:xfrm>
              <a:off x="161824" y="966883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8 h 76200"/>
                <a:gd name="connsiteX13" fmla="*/ 61913 w 76200"/>
                <a:gd name="connsiteY13" fmla="*/ 41910 h 76200"/>
                <a:gd name="connsiteX14" fmla="*/ 73343 w 76200"/>
                <a:gd name="connsiteY14" fmla="*/ 31433 h 76200"/>
                <a:gd name="connsiteX15" fmla="*/ 73343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8" y="5715"/>
                    <a:pt x="16193" y="5715"/>
                    <a:pt x="11430" y="11430"/>
                  </a:cubicBezTo>
                  <a:cubicBezTo>
                    <a:pt x="6668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2"/>
                    <a:pt x="5715" y="67627"/>
                    <a:pt x="11430" y="72390"/>
                  </a:cubicBezTo>
                  <a:cubicBezTo>
                    <a:pt x="17145" y="77152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7153" y="66675"/>
                    <a:pt x="78105" y="57150"/>
                    <a:pt x="72390" y="52388"/>
                  </a:cubicBezTo>
                  <a:lnTo>
                    <a:pt x="61913" y="41910"/>
                  </a:lnTo>
                  <a:lnTo>
                    <a:pt x="73343" y="31433"/>
                  </a:lnTo>
                  <a:cubicBezTo>
                    <a:pt x="79058" y="25718"/>
                    <a:pt x="79058" y="16193"/>
                    <a:pt x="73343" y="11430"/>
                  </a:cubicBezTo>
                  <a:cubicBezTo>
                    <a:pt x="67628" y="6668"/>
                    <a:pt x="58103" y="5715"/>
                    <a:pt x="52388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0F406DC6-6BEC-4F8A-B6DA-D67467791756}"/>
                </a:ext>
              </a:extLst>
            </p:cNvPr>
            <p:cNvSpPr/>
            <p:nvPr/>
          </p:nvSpPr>
          <p:spPr>
            <a:xfrm>
              <a:off x="491721" y="966883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8 h 76200"/>
                <a:gd name="connsiteX13" fmla="*/ 61913 w 76200"/>
                <a:gd name="connsiteY13" fmla="*/ 41910 h 76200"/>
                <a:gd name="connsiteX14" fmla="*/ 72390 w 76200"/>
                <a:gd name="connsiteY14" fmla="*/ 31433 h 76200"/>
                <a:gd name="connsiteX15" fmla="*/ 72390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2"/>
                    <a:pt x="5715" y="67627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7153" y="66675"/>
                    <a:pt x="78105" y="57150"/>
                    <a:pt x="72390" y="52388"/>
                  </a:cubicBezTo>
                  <a:lnTo>
                    <a:pt x="61913" y="41910"/>
                  </a:lnTo>
                  <a:lnTo>
                    <a:pt x="72390" y="31433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6675" y="6668"/>
                    <a:pt x="58103" y="5715"/>
                    <a:pt x="52388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AC090CD9-7F44-4E1E-A5E6-7C9D73F2B3EC}"/>
                </a:ext>
              </a:extLst>
            </p:cNvPr>
            <p:cNvSpPr/>
            <p:nvPr/>
          </p:nvSpPr>
          <p:spPr>
            <a:xfrm>
              <a:off x="821614" y="966883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8 h 76200"/>
                <a:gd name="connsiteX13" fmla="*/ 61913 w 76200"/>
                <a:gd name="connsiteY13" fmla="*/ 41910 h 76200"/>
                <a:gd name="connsiteX14" fmla="*/ 72390 w 76200"/>
                <a:gd name="connsiteY14" fmla="*/ 31433 h 76200"/>
                <a:gd name="connsiteX15" fmla="*/ 72390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2"/>
                    <a:pt x="5715" y="67627"/>
                    <a:pt x="11430" y="72390"/>
                  </a:cubicBezTo>
                  <a:cubicBezTo>
                    <a:pt x="17145" y="77152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7153" y="66675"/>
                    <a:pt x="78105" y="57150"/>
                    <a:pt x="72390" y="52388"/>
                  </a:cubicBezTo>
                  <a:lnTo>
                    <a:pt x="61913" y="41910"/>
                  </a:lnTo>
                  <a:lnTo>
                    <a:pt x="72390" y="31433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7628" y="5715"/>
                    <a:pt x="58103" y="5715"/>
                    <a:pt x="52388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AC162162-A7FE-4E0A-AE90-59A24443B5C5}"/>
                </a:ext>
              </a:extLst>
            </p:cNvPr>
            <p:cNvSpPr/>
            <p:nvPr/>
          </p:nvSpPr>
          <p:spPr>
            <a:xfrm>
              <a:off x="1151509" y="966883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8 h 76200"/>
                <a:gd name="connsiteX13" fmla="*/ 61913 w 76200"/>
                <a:gd name="connsiteY13" fmla="*/ 41910 h 76200"/>
                <a:gd name="connsiteX14" fmla="*/ 72390 w 76200"/>
                <a:gd name="connsiteY14" fmla="*/ 31433 h 76200"/>
                <a:gd name="connsiteX15" fmla="*/ 72390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8" y="5715"/>
                    <a:pt x="16193" y="5715"/>
                    <a:pt x="11430" y="11430"/>
                  </a:cubicBezTo>
                  <a:cubicBezTo>
                    <a:pt x="6668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2"/>
                    <a:pt x="5715" y="67627"/>
                    <a:pt x="11430" y="72390"/>
                  </a:cubicBezTo>
                  <a:cubicBezTo>
                    <a:pt x="17145" y="77152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2390"/>
                  </a:lnTo>
                  <a:cubicBezTo>
                    <a:pt x="58102" y="78105"/>
                    <a:pt x="67627" y="78105"/>
                    <a:pt x="72390" y="72390"/>
                  </a:cubicBezTo>
                  <a:cubicBezTo>
                    <a:pt x="78105" y="66675"/>
                    <a:pt x="78105" y="57150"/>
                    <a:pt x="72390" y="52388"/>
                  </a:cubicBezTo>
                  <a:lnTo>
                    <a:pt x="61913" y="41910"/>
                  </a:lnTo>
                  <a:lnTo>
                    <a:pt x="72390" y="31433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7627" y="5715"/>
                    <a:pt x="58102" y="5715"/>
                    <a:pt x="52388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DCFBF192-1210-4FAE-9E74-EF3128D6990E}"/>
                </a:ext>
              </a:extLst>
            </p:cNvPr>
            <p:cNvSpPr/>
            <p:nvPr/>
          </p:nvSpPr>
          <p:spPr>
            <a:xfrm>
              <a:off x="1481405" y="966883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8 h 76200"/>
                <a:gd name="connsiteX13" fmla="*/ 61913 w 76200"/>
                <a:gd name="connsiteY13" fmla="*/ 41910 h 76200"/>
                <a:gd name="connsiteX14" fmla="*/ 72390 w 76200"/>
                <a:gd name="connsiteY14" fmla="*/ 31433 h 76200"/>
                <a:gd name="connsiteX15" fmla="*/ 72390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2"/>
                    <a:pt x="5715" y="67627"/>
                    <a:pt x="11430" y="72390"/>
                  </a:cubicBezTo>
                  <a:cubicBezTo>
                    <a:pt x="17145" y="78105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7153" y="66675"/>
                    <a:pt x="78105" y="57150"/>
                    <a:pt x="72390" y="52388"/>
                  </a:cubicBezTo>
                  <a:lnTo>
                    <a:pt x="61913" y="41910"/>
                  </a:lnTo>
                  <a:lnTo>
                    <a:pt x="72390" y="31433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6675" y="6668"/>
                    <a:pt x="58103" y="5715"/>
                    <a:pt x="52388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788CBDF8-4885-4020-B07E-CB63AB407AA3}"/>
                </a:ext>
              </a:extLst>
            </p:cNvPr>
            <p:cNvSpPr/>
            <p:nvPr/>
          </p:nvSpPr>
          <p:spPr>
            <a:xfrm>
              <a:off x="1813055" y="966883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8 h 76200"/>
                <a:gd name="connsiteX13" fmla="*/ 61913 w 76200"/>
                <a:gd name="connsiteY13" fmla="*/ 41910 h 76200"/>
                <a:gd name="connsiteX14" fmla="*/ 72390 w 76200"/>
                <a:gd name="connsiteY14" fmla="*/ 31433 h 76200"/>
                <a:gd name="connsiteX15" fmla="*/ 72390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2"/>
                    <a:pt x="5715" y="67627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7153" y="66675"/>
                    <a:pt x="78105" y="57150"/>
                    <a:pt x="72390" y="52388"/>
                  </a:cubicBezTo>
                  <a:lnTo>
                    <a:pt x="61913" y="41910"/>
                  </a:lnTo>
                  <a:lnTo>
                    <a:pt x="72390" y="31433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6675" y="6668"/>
                    <a:pt x="57150" y="5715"/>
                    <a:pt x="52388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16396C75-06A7-4F05-A308-4E2C2495ED34}"/>
                </a:ext>
              </a:extLst>
            </p:cNvPr>
            <p:cNvSpPr/>
            <p:nvPr/>
          </p:nvSpPr>
          <p:spPr>
            <a:xfrm>
              <a:off x="161824" y="1233607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7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2 h 76200"/>
                <a:gd name="connsiteX10" fmla="*/ 52388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7 h 76200"/>
                <a:gd name="connsiteX13" fmla="*/ 61913 w 76200"/>
                <a:gd name="connsiteY13" fmla="*/ 41910 h 76200"/>
                <a:gd name="connsiteX14" fmla="*/ 73343 w 76200"/>
                <a:gd name="connsiteY14" fmla="*/ 32385 h 76200"/>
                <a:gd name="connsiteX15" fmla="*/ 73343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8" y="5715"/>
                    <a:pt x="16193" y="5715"/>
                    <a:pt x="11430" y="11430"/>
                  </a:cubicBezTo>
                  <a:cubicBezTo>
                    <a:pt x="6668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7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3" y="72390"/>
                  </a:cubicBezTo>
                  <a:lnTo>
                    <a:pt x="41910" y="61912"/>
                  </a:lnTo>
                  <a:lnTo>
                    <a:pt x="52388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8105" y="66675"/>
                    <a:pt x="78105" y="57150"/>
                    <a:pt x="72390" y="52387"/>
                  </a:cubicBezTo>
                  <a:lnTo>
                    <a:pt x="61913" y="41910"/>
                  </a:lnTo>
                  <a:lnTo>
                    <a:pt x="73343" y="32385"/>
                  </a:lnTo>
                  <a:cubicBezTo>
                    <a:pt x="79058" y="26670"/>
                    <a:pt x="79058" y="17145"/>
                    <a:pt x="73343" y="11430"/>
                  </a:cubicBezTo>
                  <a:cubicBezTo>
                    <a:pt x="67628" y="5715"/>
                    <a:pt x="58103" y="5715"/>
                    <a:pt x="52388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37AD002B-4F4E-43A5-B89B-F6220B74A0B6}"/>
                </a:ext>
              </a:extLst>
            </p:cNvPr>
            <p:cNvSpPr/>
            <p:nvPr/>
          </p:nvSpPr>
          <p:spPr>
            <a:xfrm>
              <a:off x="491721" y="1233607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7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2 h 76200"/>
                <a:gd name="connsiteX10" fmla="*/ 52388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7 h 76200"/>
                <a:gd name="connsiteX13" fmla="*/ 61913 w 76200"/>
                <a:gd name="connsiteY13" fmla="*/ 41910 h 76200"/>
                <a:gd name="connsiteX14" fmla="*/ 72390 w 76200"/>
                <a:gd name="connsiteY14" fmla="*/ 31433 h 76200"/>
                <a:gd name="connsiteX15" fmla="*/ 72390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7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2"/>
                  </a:lnTo>
                  <a:lnTo>
                    <a:pt x="52388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8105" y="66675"/>
                    <a:pt x="78105" y="57150"/>
                    <a:pt x="72390" y="52387"/>
                  </a:cubicBezTo>
                  <a:lnTo>
                    <a:pt x="61913" y="41910"/>
                  </a:lnTo>
                  <a:lnTo>
                    <a:pt x="72390" y="31433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6675" y="6668"/>
                    <a:pt x="58103" y="5715"/>
                    <a:pt x="52388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CED4FA43-A874-45BD-91E5-E1F778598903}"/>
                </a:ext>
              </a:extLst>
            </p:cNvPr>
            <p:cNvSpPr/>
            <p:nvPr/>
          </p:nvSpPr>
          <p:spPr>
            <a:xfrm>
              <a:off x="821614" y="1233607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7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2 h 76200"/>
                <a:gd name="connsiteX10" fmla="*/ 52388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7 h 76200"/>
                <a:gd name="connsiteX13" fmla="*/ 61913 w 76200"/>
                <a:gd name="connsiteY13" fmla="*/ 41910 h 76200"/>
                <a:gd name="connsiteX14" fmla="*/ 72390 w 76200"/>
                <a:gd name="connsiteY14" fmla="*/ 31433 h 76200"/>
                <a:gd name="connsiteX15" fmla="*/ 72390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7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3" y="72390"/>
                  </a:cubicBezTo>
                  <a:lnTo>
                    <a:pt x="41910" y="61912"/>
                  </a:lnTo>
                  <a:lnTo>
                    <a:pt x="52388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8105" y="66675"/>
                    <a:pt x="78105" y="57150"/>
                    <a:pt x="72390" y="52387"/>
                  </a:cubicBezTo>
                  <a:lnTo>
                    <a:pt x="61913" y="41910"/>
                  </a:lnTo>
                  <a:lnTo>
                    <a:pt x="72390" y="31433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7628" y="5715"/>
                    <a:pt x="58103" y="5715"/>
                    <a:pt x="52388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EC5DB293-7587-4645-9AEF-58476DF61CE3}"/>
                </a:ext>
              </a:extLst>
            </p:cNvPr>
            <p:cNvSpPr/>
            <p:nvPr/>
          </p:nvSpPr>
          <p:spPr>
            <a:xfrm>
              <a:off x="1151509" y="1233607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7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2 h 76200"/>
                <a:gd name="connsiteX10" fmla="*/ 52388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7 h 76200"/>
                <a:gd name="connsiteX13" fmla="*/ 61913 w 76200"/>
                <a:gd name="connsiteY13" fmla="*/ 41910 h 76200"/>
                <a:gd name="connsiteX14" fmla="*/ 72390 w 76200"/>
                <a:gd name="connsiteY14" fmla="*/ 31433 h 76200"/>
                <a:gd name="connsiteX15" fmla="*/ 72390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8" y="5715"/>
                    <a:pt x="16193" y="5715"/>
                    <a:pt x="11430" y="11430"/>
                  </a:cubicBezTo>
                  <a:cubicBezTo>
                    <a:pt x="6668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7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3" y="72390"/>
                  </a:cubicBezTo>
                  <a:lnTo>
                    <a:pt x="41910" y="61912"/>
                  </a:lnTo>
                  <a:lnTo>
                    <a:pt x="52388" y="72390"/>
                  </a:lnTo>
                  <a:cubicBezTo>
                    <a:pt x="58102" y="78105"/>
                    <a:pt x="67627" y="78105"/>
                    <a:pt x="72390" y="72390"/>
                  </a:cubicBezTo>
                  <a:cubicBezTo>
                    <a:pt x="78105" y="66675"/>
                    <a:pt x="78105" y="57150"/>
                    <a:pt x="72390" y="52387"/>
                  </a:cubicBezTo>
                  <a:lnTo>
                    <a:pt x="61913" y="41910"/>
                  </a:lnTo>
                  <a:lnTo>
                    <a:pt x="72390" y="31433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7627" y="5715"/>
                    <a:pt x="58102" y="5715"/>
                    <a:pt x="52388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7BA9DE51-984F-4A79-9F8E-CEF9DDA90E55}"/>
                </a:ext>
              </a:extLst>
            </p:cNvPr>
            <p:cNvSpPr/>
            <p:nvPr/>
          </p:nvSpPr>
          <p:spPr>
            <a:xfrm>
              <a:off x="1481405" y="1233607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7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2 h 76200"/>
                <a:gd name="connsiteX10" fmla="*/ 52388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7 h 76200"/>
                <a:gd name="connsiteX13" fmla="*/ 61913 w 76200"/>
                <a:gd name="connsiteY13" fmla="*/ 41910 h 76200"/>
                <a:gd name="connsiteX14" fmla="*/ 72390 w 76200"/>
                <a:gd name="connsiteY14" fmla="*/ 31433 h 76200"/>
                <a:gd name="connsiteX15" fmla="*/ 72390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7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3" y="72390"/>
                  </a:cubicBezTo>
                  <a:lnTo>
                    <a:pt x="41910" y="61912"/>
                  </a:lnTo>
                  <a:lnTo>
                    <a:pt x="52388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8105" y="66675"/>
                    <a:pt x="78105" y="57150"/>
                    <a:pt x="72390" y="52387"/>
                  </a:cubicBezTo>
                  <a:lnTo>
                    <a:pt x="61913" y="41910"/>
                  </a:lnTo>
                  <a:lnTo>
                    <a:pt x="72390" y="31433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6675" y="6668"/>
                    <a:pt x="58103" y="5715"/>
                    <a:pt x="52388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8519A54E-0D18-458C-92C0-E2C2B751C238}"/>
                </a:ext>
              </a:extLst>
            </p:cNvPr>
            <p:cNvSpPr/>
            <p:nvPr/>
          </p:nvSpPr>
          <p:spPr>
            <a:xfrm>
              <a:off x="160070" y="1500330"/>
              <a:ext cx="140381" cy="140381"/>
            </a:xfrm>
            <a:custGeom>
              <a:avLst/>
              <a:gdLst>
                <a:gd name="connsiteX0" fmla="*/ 53340 w 76200"/>
                <a:gd name="connsiteY0" fmla="*/ 11430 h 76200"/>
                <a:gd name="connsiteX1" fmla="*/ 42863 w 76200"/>
                <a:gd name="connsiteY1" fmla="*/ 21907 h 76200"/>
                <a:gd name="connsiteX2" fmla="*/ 32385 w 76200"/>
                <a:gd name="connsiteY2" fmla="*/ 11430 h 76200"/>
                <a:gd name="connsiteX3" fmla="*/ 12383 w 76200"/>
                <a:gd name="connsiteY3" fmla="*/ 11430 h 76200"/>
                <a:gd name="connsiteX4" fmla="*/ 12383 w 76200"/>
                <a:gd name="connsiteY4" fmla="*/ 31432 h 76200"/>
                <a:gd name="connsiteX5" fmla="*/ 22860 w 76200"/>
                <a:gd name="connsiteY5" fmla="*/ 41910 h 76200"/>
                <a:gd name="connsiteX6" fmla="*/ 11430 w 76200"/>
                <a:gd name="connsiteY6" fmla="*/ 53340 h 76200"/>
                <a:gd name="connsiteX7" fmla="*/ 11430 w 76200"/>
                <a:gd name="connsiteY7" fmla="*/ 73342 h 76200"/>
                <a:gd name="connsiteX8" fmla="*/ 31433 w 76200"/>
                <a:gd name="connsiteY8" fmla="*/ 73342 h 76200"/>
                <a:gd name="connsiteX9" fmla="*/ 41910 w 76200"/>
                <a:gd name="connsiteY9" fmla="*/ 62865 h 76200"/>
                <a:gd name="connsiteX10" fmla="*/ 52388 w 76200"/>
                <a:gd name="connsiteY10" fmla="*/ 73342 h 76200"/>
                <a:gd name="connsiteX11" fmla="*/ 72390 w 76200"/>
                <a:gd name="connsiteY11" fmla="*/ 73342 h 76200"/>
                <a:gd name="connsiteX12" fmla="*/ 72390 w 76200"/>
                <a:gd name="connsiteY12" fmla="*/ 53340 h 76200"/>
                <a:gd name="connsiteX13" fmla="*/ 61913 w 76200"/>
                <a:gd name="connsiteY13" fmla="*/ 42863 h 76200"/>
                <a:gd name="connsiteX14" fmla="*/ 74295 w 76200"/>
                <a:gd name="connsiteY14" fmla="*/ 32385 h 76200"/>
                <a:gd name="connsiteX15" fmla="*/ 74295 w 76200"/>
                <a:gd name="connsiteY15" fmla="*/ 12382 h 76200"/>
                <a:gd name="connsiteX16" fmla="*/ 53340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3340" y="11430"/>
                  </a:moveTo>
                  <a:lnTo>
                    <a:pt x="42863" y="21907"/>
                  </a:lnTo>
                  <a:lnTo>
                    <a:pt x="32385" y="11430"/>
                  </a:lnTo>
                  <a:cubicBezTo>
                    <a:pt x="26670" y="5715"/>
                    <a:pt x="17145" y="5715"/>
                    <a:pt x="12383" y="11430"/>
                  </a:cubicBezTo>
                  <a:cubicBezTo>
                    <a:pt x="7620" y="17145"/>
                    <a:pt x="6668" y="26670"/>
                    <a:pt x="12383" y="31432"/>
                  </a:cubicBezTo>
                  <a:lnTo>
                    <a:pt x="22860" y="41910"/>
                  </a:lnTo>
                  <a:lnTo>
                    <a:pt x="11430" y="53340"/>
                  </a:lnTo>
                  <a:cubicBezTo>
                    <a:pt x="5715" y="59055"/>
                    <a:pt x="5715" y="68580"/>
                    <a:pt x="11430" y="73342"/>
                  </a:cubicBezTo>
                  <a:cubicBezTo>
                    <a:pt x="17145" y="79057"/>
                    <a:pt x="26670" y="79057"/>
                    <a:pt x="31433" y="73342"/>
                  </a:cubicBezTo>
                  <a:lnTo>
                    <a:pt x="41910" y="62865"/>
                  </a:lnTo>
                  <a:lnTo>
                    <a:pt x="52388" y="73342"/>
                  </a:lnTo>
                  <a:cubicBezTo>
                    <a:pt x="58103" y="79057"/>
                    <a:pt x="67628" y="79057"/>
                    <a:pt x="72390" y="73342"/>
                  </a:cubicBezTo>
                  <a:cubicBezTo>
                    <a:pt x="78105" y="67628"/>
                    <a:pt x="78105" y="58103"/>
                    <a:pt x="72390" y="53340"/>
                  </a:cubicBezTo>
                  <a:lnTo>
                    <a:pt x="61913" y="42863"/>
                  </a:lnTo>
                  <a:lnTo>
                    <a:pt x="74295" y="32385"/>
                  </a:lnTo>
                  <a:cubicBezTo>
                    <a:pt x="80010" y="26670"/>
                    <a:pt x="80010" y="17145"/>
                    <a:pt x="74295" y="12382"/>
                  </a:cubicBezTo>
                  <a:cubicBezTo>
                    <a:pt x="68580" y="7620"/>
                    <a:pt x="59055" y="6667"/>
                    <a:pt x="53340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2C342986-FB2B-4308-9BE8-2763826E88B1}"/>
                </a:ext>
              </a:extLst>
            </p:cNvPr>
            <p:cNvSpPr/>
            <p:nvPr/>
          </p:nvSpPr>
          <p:spPr>
            <a:xfrm>
              <a:off x="491721" y="1500330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7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2 h 76200"/>
                <a:gd name="connsiteX5" fmla="*/ 21907 w 76200"/>
                <a:gd name="connsiteY5" fmla="*/ 41910 h 76200"/>
                <a:gd name="connsiteX6" fmla="*/ 11430 w 76200"/>
                <a:gd name="connsiteY6" fmla="*/ 53340 h 76200"/>
                <a:gd name="connsiteX7" fmla="*/ 11430 w 76200"/>
                <a:gd name="connsiteY7" fmla="*/ 73342 h 76200"/>
                <a:gd name="connsiteX8" fmla="*/ 31432 w 76200"/>
                <a:gd name="connsiteY8" fmla="*/ 73342 h 76200"/>
                <a:gd name="connsiteX9" fmla="*/ 41910 w 76200"/>
                <a:gd name="connsiteY9" fmla="*/ 62865 h 76200"/>
                <a:gd name="connsiteX10" fmla="*/ 52388 w 76200"/>
                <a:gd name="connsiteY10" fmla="*/ 73342 h 76200"/>
                <a:gd name="connsiteX11" fmla="*/ 72390 w 76200"/>
                <a:gd name="connsiteY11" fmla="*/ 73342 h 76200"/>
                <a:gd name="connsiteX12" fmla="*/ 72390 w 76200"/>
                <a:gd name="connsiteY12" fmla="*/ 53340 h 76200"/>
                <a:gd name="connsiteX13" fmla="*/ 61913 w 76200"/>
                <a:gd name="connsiteY13" fmla="*/ 42863 h 76200"/>
                <a:gd name="connsiteX14" fmla="*/ 72390 w 76200"/>
                <a:gd name="connsiteY14" fmla="*/ 32385 h 76200"/>
                <a:gd name="connsiteX15" fmla="*/ 72390 w 76200"/>
                <a:gd name="connsiteY15" fmla="*/ 12382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7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2"/>
                  </a:cubicBezTo>
                  <a:lnTo>
                    <a:pt x="21907" y="41910"/>
                  </a:lnTo>
                  <a:lnTo>
                    <a:pt x="11430" y="53340"/>
                  </a:lnTo>
                  <a:cubicBezTo>
                    <a:pt x="5715" y="59055"/>
                    <a:pt x="5715" y="68580"/>
                    <a:pt x="11430" y="73342"/>
                  </a:cubicBezTo>
                  <a:cubicBezTo>
                    <a:pt x="17145" y="79057"/>
                    <a:pt x="26670" y="79057"/>
                    <a:pt x="31432" y="73342"/>
                  </a:cubicBezTo>
                  <a:lnTo>
                    <a:pt x="41910" y="62865"/>
                  </a:lnTo>
                  <a:lnTo>
                    <a:pt x="52388" y="73342"/>
                  </a:lnTo>
                  <a:cubicBezTo>
                    <a:pt x="58103" y="79057"/>
                    <a:pt x="67628" y="79057"/>
                    <a:pt x="72390" y="73342"/>
                  </a:cubicBezTo>
                  <a:cubicBezTo>
                    <a:pt x="78105" y="67628"/>
                    <a:pt x="78105" y="58103"/>
                    <a:pt x="72390" y="53340"/>
                  </a:cubicBezTo>
                  <a:lnTo>
                    <a:pt x="61913" y="42863"/>
                  </a:lnTo>
                  <a:lnTo>
                    <a:pt x="72390" y="32385"/>
                  </a:lnTo>
                  <a:cubicBezTo>
                    <a:pt x="78105" y="26670"/>
                    <a:pt x="78105" y="17145"/>
                    <a:pt x="72390" y="12382"/>
                  </a:cubicBezTo>
                  <a:cubicBezTo>
                    <a:pt x="66675" y="7620"/>
                    <a:pt x="58103" y="6667"/>
                    <a:pt x="52388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B81B7D91-59E8-4C46-9BAD-D8AA70770697}"/>
                </a:ext>
              </a:extLst>
            </p:cNvPr>
            <p:cNvSpPr/>
            <p:nvPr/>
          </p:nvSpPr>
          <p:spPr>
            <a:xfrm>
              <a:off x="821614" y="1500330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7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2 h 76200"/>
                <a:gd name="connsiteX5" fmla="*/ 21908 w 76200"/>
                <a:gd name="connsiteY5" fmla="*/ 41910 h 76200"/>
                <a:gd name="connsiteX6" fmla="*/ 11430 w 76200"/>
                <a:gd name="connsiteY6" fmla="*/ 53340 h 76200"/>
                <a:gd name="connsiteX7" fmla="*/ 11430 w 76200"/>
                <a:gd name="connsiteY7" fmla="*/ 73342 h 76200"/>
                <a:gd name="connsiteX8" fmla="*/ 31433 w 76200"/>
                <a:gd name="connsiteY8" fmla="*/ 73342 h 76200"/>
                <a:gd name="connsiteX9" fmla="*/ 41910 w 76200"/>
                <a:gd name="connsiteY9" fmla="*/ 62865 h 76200"/>
                <a:gd name="connsiteX10" fmla="*/ 52388 w 76200"/>
                <a:gd name="connsiteY10" fmla="*/ 73342 h 76200"/>
                <a:gd name="connsiteX11" fmla="*/ 72390 w 76200"/>
                <a:gd name="connsiteY11" fmla="*/ 73342 h 76200"/>
                <a:gd name="connsiteX12" fmla="*/ 72390 w 76200"/>
                <a:gd name="connsiteY12" fmla="*/ 53340 h 76200"/>
                <a:gd name="connsiteX13" fmla="*/ 61913 w 76200"/>
                <a:gd name="connsiteY13" fmla="*/ 42863 h 76200"/>
                <a:gd name="connsiteX14" fmla="*/ 72390 w 76200"/>
                <a:gd name="connsiteY14" fmla="*/ 32385 h 76200"/>
                <a:gd name="connsiteX15" fmla="*/ 72390 w 76200"/>
                <a:gd name="connsiteY15" fmla="*/ 12382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7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2"/>
                  </a:cubicBezTo>
                  <a:lnTo>
                    <a:pt x="21908" y="41910"/>
                  </a:lnTo>
                  <a:lnTo>
                    <a:pt x="11430" y="53340"/>
                  </a:lnTo>
                  <a:cubicBezTo>
                    <a:pt x="5715" y="59055"/>
                    <a:pt x="5715" y="68580"/>
                    <a:pt x="11430" y="73342"/>
                  </a:cubicBezTo>
                  <a:cubicBezTo>
                    <a:pt x="17145" y="79057"/>
                    <a:pt x="26670" y="79057"/>
                    <a:pt x="31433" y="73342"/>
                  </a:cubicBezTo>
                  <a:lnTo>
                    <a:pt x="41910" y="62865"/>
                  </a:lnTo>
                  <a:lnTo>
                    <a:pt x="52388" y="73342"/>
                  </a:lnTo>
                  <a:cubicBezTo>
                    <a:pt x="58103" y="79057"/>
                    <a:pt x="67628" y="79057"/>
                    <a:pt x="72390" y="73342"/>
                  </a:cubicBezTo>
                  <a:cubicBezTo>
                    <a:pt x="78105" y="67628"/>
                    <a:pt x="78105" y="58103"/>
                    <a:pt x="72390" y="53340"/>
                  </a:cubicBezTo>
                  <a:lnTo>
                    <a:pt x="61913" y="42863"/>
                  </a:lnTo>
                  <a:lnTo>
                    <a:pt x="72390" y="32385"/>
                  </a:lnTo>
                  <a:cubicBezTo>
                    <a:pt x="78105" y="26670"/>
                    <a:pt x="78105" y="17145"/>
                    <a:pt x="72390" y="12382"/>
                  </a:cubicBezTo>
                  <a:cubicBezTo>
                    <a:pt x="67628" y="6667"/>
                    <a:pt x="58103" y="6667"/>
                    <a:pt x="52388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C5E24010-BE56-47B7-8CDD-6B4766F48ACC}"/>
                </a:ext>
              </a:extLst>
            </p:cNvPr>
            <p:cNvSpPr/>
            <p:nvPr/>
          </p:nvSpPr>
          <p:spPr>
            <a:xfrm>
              <a:off x="1151509" y="1500330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7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2 h 76200"/>
                <a:gd name="connsiteX5" fmla="*/ 21908 w 76200"/>
                <a:gd name="connsiteY5" fmla="*/ 41910 h 76200"/>
                <a:gd name="connsiteX6" fmla="*/ 11430 w 76200"/>
                <a:gd name="connsiteY6" fmla="*/ 53340 h 76200"/>
                <a:gd name="connsiteX7" fmla="*/ 11430 w 76200"/>
                <a:gd name="connsiteY7" fmla="*/ 73342 h 76200"/>
                <a:gd name="connsiteX8" fmla="*/ 31433 w 76200"/>
                <a:gd name="connsiteY8" fmla="*/ 73342 h 76200"/>
                <a:gd name="connsiteX9" fmla="*/ 41910 w 76200"/>
                <a:gd name="connsiteY9" fmla="*/ 62865 h 76200"/>
                <a:gd name="connsiteX10" fmla="*/ 52388 w 76200"/>
                <a:gd name="connsiteY10" fmla="*/ 73342 h 76200"/>
                <a:gd name="connsiteX11" fmla="*/ 72390 w 76200"/>
                <a:gd name="connsiteY11" fmla="*/ 73342 h 76200"/>
                <a:gd name="connsiteX12" fmla="*/ 72390 w 76200"/>
                <a:gd name="connsiteY12" fmla="*/ 53340 h 76200"/>
                <a:gd name="connsiteX13" fmla="*/ 61913 w 76200"/>
                <a:gd name="connsiteY13" fmla="*/ 42863 h 76200"/>
                <a:gd name="connsiteX14" fmla="*/ 72390 w 76200"/>
                <a:gd name="connsiteY14" fmla="*/ 32385 h 76200"/>
                <a:gd name="connsiteX15" fmla="*/ 72390 w 76200"/>
                <a:gd name="connsiteY15" fmla="*/ 12382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7"/>
                  </a:lnTo>
                  <a:lnTo>
                    <a:pt x="31433" y="11430"/>
                  </a:lnTo>
                  <a:cubicBezTo>
                    <a:pt x="25718" y="5715"/>
                    <a:pt x="16193" y="5715"/>
                    <a:pt x="11430" y="11430"/>
                  </a:cubicBezTo>
                  <a:cubicBezTo>
                    <a:pt x="6668" y="17145"/>
                    <a:pt x="5715" y="26670"/>
                    <a:pt x="11430" y="31432"/>
                  </a:cubicBezTo>
                  <a:lnTo>
                    <a:pt x="21908" y="41910"/>
                  </a:lnTo>
                  <a:lnTo>
                    <a:pt x="11430" y="53340"/>
                  </a:lnTo>
                  <a:cubicBezTo>
                    <a:pt x="5715" y="59055"/>
                    <a:pt x="5715" y="68580"/>
                    <a:pt x="11430" y="73342"/>
                  </a:cubicBezTo>
                  <a:cubicBezTo>
                    <a:pt x="17145" y="79057"/>
                    <a:pt x="26670" y="79057"/>
                    <a:pt x="31433" y="73342"/>
                  </a:cubicBezTo>
                  <a:lnTo>
                    <a:pt x="41910" y="62865"/>
                  </a:lnTo>
                  <a:lnTo>
                    <a:pt x="52388" y="73342"/>
                  </a:lnTo>
                  <a:cubicBezTo>
                    <a:pt x="58102" y="79057"/>
                    <a:pt x="67627" y="79057"/>
                    <a:pt x="72390" y="73342"/>
                  </a:cubicBezTo>
                  <a:cubicBezTo>
                    <a:pt x="78105" y="67628"/>
                    <a:pt x="78105" y="58103"/>
                    <a:pt x="72390" y="53340"/>
                  </a:cubicBezTo>
                  <a:lnTo>
                    <a:pt x="61913" y="42863"/>
                  </a:lnTo>
                  <a:lnTo>
                    <a:pt x="72390" y="32385"/>
                  </a:lnTo>
                  <a:cubicBezTo>
                    <a:pt x="78105" y="26670"/>
                    <a:pt x="78105" y="17145"/>
                    <a:pt x="72390" y="12382"/>
                  </a:cubicBezTo>
                  <a:cubicBezTo>
                    <a:pt x="67627" y="6667"/>
                    <a:pt x="58102" y="6667"/>
                    <a:pt x="52388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64B21AF-B9BA-4552-BF7E-BCE2CC4D7DF6}"/>
                </a:ext>
              </a:extLst>
            </p:cNvPr>
            <p:cNvSpPr/>
            <p:nvPr/>
          </p:nvSpPr>
          <p:spPr>
            <a:xfrm>
              <a:off x="161824" y="1768810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7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2 h 76200"/>
                <a:gd name="connsiteX5" fmla="*/ 21908 w 76200"/>
                <a:gd name="connsiteY5" fmla="*/ 41910 h 76200"/>
                <a:gd name="connsiteX6" fmla="*/ 11430 w 76200"/>
                <a:gd name="connsiteY6" fmla="*/ 52387 h 76200"/>
                <a:gd name="connsiteX7" fmla="*/ 11430 w 76200"/>
                <a:gd name="connsiteY7" fmla="*/ 72390 h 76200"/>
                <a:gd name="connsiteX8" fmla="*/ 31433 w 76200"/>
                <a:gd name="connsiteY8" fmla="*/ 73342 h 76200"/>
                <a:gd name="connsiteX9" fmla="*/ 41910 w 76200"/>
                <a:gd name="connsiteY9" fmla="*/ 62865 h 76200"/>
                <a:gd name="connsiteX10" fmla="*/ 52388 w 76200"/>
                <a:gd name="connsiteY10" fmla="*/ 73342 h 76200"/>
                <a:gd name="connsiteX11" fmla="*/ 73343 w 76200"/>
                <a:gd name="connsiteY11" fmla="*/ 73342 h 76200"/>
                <a:gd name="connsiteX12" fmla="*/ 73343 w 76200"/>
                <a:gd name="connsiteY12" fmla="*/ 53340 h 76200"/>
                <a:gd name="connsiteX13" fmla="*/ 62865 w 76200"/>
                <a:gd name="connsiteY13" fmla="*/ 42862 h 76200"/>
                <a:gd name="connsiteX14" fmla="*/ 73343 w 76200"/>
                <a:gd name="connsiteY14" fmla="*/ 31432 h 76200"/>
                <a:gd name="connsiteX15" fmla="*/ 73343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7"/>
                  </a:lnTo>
                  <a:lnTo>
                    <a:pt x="31433" y="11430"/>
                  </a:lnTo>
                  <a:cubicBezTo>
                    <a:pt x="25718" y="5715"/>
                    <a:pt x="16193" y="5715"/>
                    <a:pt x="11430" y="11430"/>
                  </a:cubicBezTo>
                  <a:cubicBezTo>
                    <a:pt x="6668" y="17145"/>
                    <a:pt x="5715" y="26670"/>
                    <a:pt x="11430" y="31432"/>
                  </a:cubicBezTo>
                  <a:lnTo>
                    <a:pt x="21908" y="41910"/>
                  </a:lnTo>
                  <a:lnTo>
                    <a:pt x="11430" y="52387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6193" y="79057"/>
                    <a:pt x="25718" y="79057"/>
                    <a:pt x="31433" y="73342"/>
                  </a:cubicBezTo>
                  <a:lnTo>
                    <a:pt x="41910" y="62865"/>
                  </a:lnTo>
                  <a:lnTo>
                    <a:pt x="52388" y="73342"/>
                  </a:lnTo>
                  <a:cubicBezTo>
                    <a:pt x="58103" y="79057"/>
                    <a:pt x="67628" y="79057"/>
                    <a:pt x="73343" y="73342"/>
                  </a:cubicBezTo>
                  <a:cubicBezTo>
                    <a:pt x="79058" y="67628"/>
                    <a:pt x="79058" y="58103"/>
                    <a:pt x="73343" y="53340"/>
                  </a:cubicBezTo>
                  <a:lnTo>
                    <a:pt x="62865" y="42862"/>
                  </a:lnTo>
                  <a:lnTo>
                    <a:pt x="73343" y="31432"/>
                  </a:lnTo>
                  <a:cubicBezTo>
                    <a:pt x="79058" y="25717"/>
                    <a:pt x="79058" y="16192"/>
                    <a:pt x="73343" y="11430"/>
                  </a:cubicBezTo>
                  <a:cubicBezTo>
                    <a:pt x="67628" y="6667"/>
                    <a:pt x="58103" y="5715"/>
                    <a:pt x="52388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F9A9448A-4801-4833-8E41-28A19B0D1ED2}"/>
                </a:ext>
              </a:extLst>
            </p:cNvPr>
            <p:cNvSpPr/>
            <p:nvPr/>
          </p:nvSpPr>
          <p:spPr>
            <a:xfrm>
              <a:off x="491721" y="1768810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7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2 h 76200"/>
                <a:gd name="connsiteX5" fmla="*/ 21907 w 76200"/>
                <a:gd name="connsiteY5" fmla="*/ 41910 h 76200"/>
                <a:gd name="connsiteX6" fmla="*/ 11430 w 76200"/>
                <a:gd name="connsiteY6" fmla="*/ 52387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2 h 76200"/>
                <a:gd name="connsiteX10" fmla="*/ 52388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7 h 76200"/>
                <a:gd name="connsiteX13" fmla="*/ 61913 w 76200"/>
                <a:gd name="connsiteY13" fmla="*/ 41910 h 76200"/>
                <a:gd name="connsiteX14" fmla="*/ 72390 w 76200"/>
                <a:gd name="connsiteY14" fmla="*/ 31432 h 76200"/>
                <a:gd name="connsiteX15" fmla="*/ 72390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7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2"/>
                  </a:cubicBezTo>
                  <a:lnTo>
                    <a:pt x="21907" y="41910"/>
                  </a:lnTo>
                  <a:lnTo>
                    <a:pt x="11430" y="52387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2"/>
                  </a:lnTo>
                  <a:lnTo>
                    <a:pt x="52388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8105" y="66675"/>
                    <a:pt x="78105" y="57150"/>
                    <a:pt x="72390" y="52387"/>
                  </a:cubicBezTo>
                  <a:lnTo>
                    <a:pt x="61913" y="41910"/>
                  </a:lnTo>
                  <a:lnTo>
                    <a:pt x="72390" y="31432"/>
                  </a:lnTo>
                  <a:cubicBezTo>
                    <a:pt x="78105" y="25717"/>
                    <a:pt x="78105" y="16192"/>
                    <a:pt x="72390" y="11430"/>
                  </a:cubicBezTo>
                  <a:cubicBezTo>
                    <a:pt x="66675" y="6667"/>
                    <a:pt x="58103" y="5715"/>
                    <a:pt x="52388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F9F66193-EC7F-4631-B358-6EC16C4981E7}"/>
                </a:ext>
              </a:extLst>
            </p:cNvPr>
            <p:cNvSpPr/>
            <p:nvPr/>
          </p:nvSpPr>
          <p:spPr>
            <a:xfrm>
              <a:off x="821614" y="1768810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7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2 h 76200"/>
                <a:gd name="connsiteX5" fmla="*/ 21908 w 76200"/>
                <a:gd name="connsiteY5" fmla="*/ 41910 h 76200"/>
                <a:gd name="connsiteX6" fmla="*/ 11430 w 76200"/>
                <a:gd name="connsiteY6" fmla="*/ 52387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2 h 76200"/>
                <a:gd name="connsiteX10" fmla="*/ 52388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7 h 76200"/>
                <a:gd name="connsiteX13" fmla="*/ 61913 w 76200"/>
                <a:gd name="connsiteY13" fmla="*/ 41910 h 76200"/>
                <a:gd name="connsiteX14" fmla="*/ 72390 w 76200"/>
                <a:gd name="connsiteY14" fmla="*/ 31432 h 76200"/>
                <a:gd name="connsiteX15" fmla="*/ 72390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7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2"/>
                  </a:cubicBezTo>
                  <a:lnTo>
                    <a:pt x="21908" y="41910"/>
                  </a:lnTo>
                  <a:lnTo>
                    <a:pt x="11430" y="52387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3" y="72390"/>
                  </a:cubicBezTo>
                  <a:lnTo>
                    <a:pt x="41910" y="61912"/>
                  </a:lnTo>
                  <a:lnTo>
                    <a:pt x="52388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8105" y="66675"/>
                    <a:pt x="78105" y="57150"/>
                    <a:pt x="72390" y="52387"/>
                  </a:cubicBezTo>
                  <a:lnTo>
                    <a:pt x="61913" y="41910"/>
                  </a:lnTo>
                  <a:lnTo>
                    <a:pt x="72390" y="31432"/>
                  </a:lnTo>
                  <a:cubicBezTo>
                    <a:pt x="78105" y="25717"/>
                    <a:pt x="78105" y="16192"/>
                    <a:pt x="72390" y="11430"/>
                  </a:cubicBezTo>
                  <a:cubicBezTo>
                    <a:pt x="67628" y="5715"/>
                    <a:pt x="58103" y="5715"/>
                    <a:pt x="52388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14108E96-8B12-472B-B9EC-17070A8B4DB1}"/>
                </a:ext>
              </a:extLst>
            </p:cNvPr>
            <p:cNvSpPr/>
            <p:nvPr/>
          </p:nvSpPr>
          <p:spPr>
            <a:xfrm>
              <a:off x="161824" y="2035532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7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2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8 h 76200"/>
                <a:gd name="connsiteX13" fmla="*/ 61913 w 76200"/>
                <a:gd name="connsiteY13" fmla="*/ 41910 h 76200"/>
                <a:gd name="connsiteX14" fmla="*/ 72390 w 76200"/>
                <a:gd name="connsiteY14" fmla="*/ 31432 h 76200"/>
                <a:gd name="connsiteX15" fmla="*/ 72390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7"/>
                  </a:lnTo>
                  <a:lnTo>
                    <a:pt x="31433" y="11430"/>
                  </a:lnTo>
                  <a:cubicBezTo>
                    <a:pt x="25718" y="5715"/>
                    <a:pt x="16193" y="5715"/>
                    <a:pt x="11430" y="11430"/>
                  </a:cubicBezTo>
                  <a:cubicBezTo>
                    <a:pt x="6668" y="17145"/>
                    <a:pt x="5715" y="26670"/>
                    <a:pt x="11430" y="31432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8105" y="66675"/>
                    <a:pt x="78105" y="57150"/>
                    <a:pt x="72390" y="52388"/>
                  </a:cubicBezTo>
                  <a:lnTo>
                    <a:pt x="61913" y="41910"/>
                  </a:lnTo>
                  <a:lnTo>
                    <a:pt x="72390" y="31432"/>
                  </a:lnTo>
                  <a:cubicBezTo>
                    <a:pt x="78105" y="25717"/>
                    <a:pt x="78105" y="16192"/>
                    <a:pt x="72390" y="11430"/>
                  </a:cubicBezTo>
                  <a:cubicBezTo>
                    <a:pt x="66675" y="6667"/>
                    <a:pt x="58103" y="5715"/>
                    <a:pt x="52388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3C0CCF07-117E-4D6B-9254-F4C4CED3B5CA}"/>
                </a:ext>
              </a:extLst>
            </p:cNvPr>
            <p:cNvSpPr/>
            <p:nvPr/>
          </p:nvSpPr>
          <p:spPr>
            <a:xfrm>
              <a:off x="491721" y="2035532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7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2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8 h 76200"/>
                <a:gd name="connsiteX13" fmla="*/ 61913 w 76200"/>
                <a:gd name="connsiteY13" fmla="*/ 41910 h 76200"/>
                <a:gd name="connsiteX14" fmla="*/ 72390 w 76200"/>
                <a:gd name="connsiteY14" fmla="*/ 31432 h 76200"/>
                <a:gd name="connsiteX15" fmla="*/ 72390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7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2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8105" y="66675"/>
                    <a:pt x="78105" y="57150"/>
                    <a:pt x="72390" y="52388"/>
                  </a:cubicBezTo>
                  <a:lnTo>
                    <a:pt x="61913" y="41910"/>
                  </a:lnTo>
                  <a:lnTo>
                    <a:pt x="72390" y="31432"/>
                  </a:lnTo>
                  <a:cubicBezTo>
                    <a:pt x="78105" y="25717"/>
                    <a:pt x="78105" y="16192"/>
                    <a:pt x="72390" y="11430"/>
                  </a:cubicBezTo>
                  <a:cubicBezTo>
                    <a:pt x="66675" y="6667"/>
                    <a:pt x="58103" y="5715"/>
                    <a:pt x="52388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6B9A95C8-96D8-45BC-ADCE-EE00F4D3A5C7}"/>
                </a:ext>
              </a:extLst>
            </p:cNvPr>
            <p:cNvSpPr/>
            <p:nvPr/>
          </p:nvSpPr>
          <p:spPr>
            <a:xfrm>
              <a:off x="161824" y="2304011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7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2 h 76200"/>
                <a:gd name="connsiteX5" fmla="*/ 21908 w 76200"/>
                <a:gd name="connsiteY5" fmla="*/ 41910 h 76200"/>
                <a:gd name="connsiteX6" fmla="*/ 11430 w 76200"/>
                <a:gd name="connsiteY6" fmla="*/ 52387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2 h 76200"/>
                <a:gd name="connsiteX10" fmla="*/ 52388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7 h 76200"/>
                <a:gd name="connsiteX13" fmla="*/ 61913 w 76200"/>
                <a:gd name="connsiteY13" fmla="*/ 41910 h 76200"/>
                <a:gd name="connsiteX14" fmla="*/ 72390 w 76200"/>
                <a:gd name="connsiteY14" fmla="*/ 31432 h 76200"/>
                <a:gd name="connsiteX15" fmla="*/ 72390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7"/>
                  </a:lnTo>
                  <a:lnTo>
                    <a:pt x="31433" y="11430"/>
                  </a:lnTo>
                  <a:cubicBezTo>
                    <a:pt x="25718" y="5715"/>
                    <a:pt x="16193" y="5715"/>
                    <a:pt x="11430" y="11430"/>
                  </a:cubicBezTo>
                  <a:cubicBezTo>
                    <a:pt x="6668" y="17145"/>
                    <a:pt x="5715" y="26670"/>
                    <a:pt x="11430" y="31432"/>
                  </a:cubicBezTo>
                  <a:lnTo>
                    <a:pt x="21908" y="41910"/>
                  </a:lnTo>
                  <a:lnTo>
                    <a:pt x="11430" y="52387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3" y="72390"/>
                  </a:cubicBezTo>
                  <a:lnTo>
                    <a:pt x="41910" y="61912"/>
                  </a:lnTo>
                  <a:lnTo>
                    <a:pt x="52388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8105" y="66675"/>
                    <a:pt x="78105" y="57150"/>
                    <a:pt x="72390" y="52387"/>
                  </a:cubicBezTo>
                  <a:lnTo>
                    <a:pt x="61913" y="41910"/>
                  </a:lnTo>
                  <a:lnTo>
                    <a:pt x="72390" y="31432"/>
                  </a:lnTo>
                  <a:cubicBezTo>
                    <a:pt x="78105" y="25717"/>
                    <a:pt x="78105" y="16192"/>
                    <a:pt x="72390" y="11430"/>
                  </a:cubicBezTo>
                  <a:cubicBezTo>
                    <a:pt x="66675" y="6667"/>
                    <a:pt x="58103" y="5715"/>
                    <a:pt x="52388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2" name="Cross 51">
            <a:extLst>
              <a:ext uri="{FF2B5EF4-FFF2-40B4-BE49-F238E27FC236}">
                <a16:creationId xmlns:a16="http://schemas.microsoft.com/office/drawing/2014/main" id="{F656B3A0-1D8F-4DB6-9224-B1E49EB4E1B4}"/>
              </a:ext>
            </a:extLst>
          </p:cNvPr>
          <p:cNvSpPr/>
          <p:nvPr userDrawn="1"/>
        </p:nvSpPr>
        <p:spPr>
          <a:xfrm rot="1642289">
            <a:off x="2007653" y="4109671"/>
            <a:ext cx="296040" cy="296040"/>
          </a:xfrm>
          <a:prstGeom prst="plus">
            <a:avLst>
              <a:gd name="adj" fmla="val 43777"/>
            </a:avLst>
          </a:prstGeom>
          <a:solidFill>
            <a:schemeClr val="bg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Isosceles Triangle 52">
            <a:extLst>
              <a:ext uri="{FF2B5EF4-FFF2-40B4-BE49-F238E27FC236}">
                <a16:creationId xmlns:a16="http://schemas.microsoft.com/office/drawing/2014/main" id="{6579B222-FBB3-4F06-8623-A2BBE0E370C3}"/>
              </a:ext>
            </a:extLst>
          </p:cNvPr>
          <p:cNvSpPr/>
          <p:nvPr userDrawn="1"/>
        </p:nvSpPr>
        <p:spPr>
          <a:xfrm rot="12056913">
            <a:off x="4280712" y="5743587"/>
            <a:ext cx="251202" cy="216553"/>
          </a:xfrm>
          <a:prstGeom prst="triangle">
            <a:avLst/>
          </a:prstGeom>
          <a:solidFill>
            <a:schemeClr val="bg1">
              <a:alpha val="72000"/>
            </a:schemeClr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Cross 53">
            <a:extLst>
              <a:ext uri="{FF2B5EF4-FFF2-40B4-BE49-F238E27FC236}">
                <a16:creationId xmlns:a16="http://schemas.microsoft.com/office/drawing/2014/main" id="{6BA16636-80B6-49FE-88F0-BBB2F723E00B}"/>
              </a:ext>
            </a:extLst>
          </p:cNvPr>
          <p:cNvSpPr/>
          <p:nvPr userDrawn="1"/>
        </p:nvSpPr>
        <p:spPr>
          <a:xfrm rot="1642289">
            <a:off x="11121452" y="563704"/>
            <a:ext cx="296040" cy="296040"/>
          </a:xfrm>
          <a:prstGeom prst="plus">
            <a:avLst>
              <a:gd name="adj" fmla="val 43777"/>
            </a:avLst>
          </a:prstGeom>
          <a:solidFill>
            <a:schemeClr val="bg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42CA4B16-9B51-4E4B-B3CC-CB824F95F0C0}"/>
              </a:ext>
            </a:extLst>
          </p:cNvPr>
          <p:cNvSpPr/>
          <p:nvPr userDrawn="1"/>
        </p:nvSpPr>
        <p:spPr>
          <a:xfrm rot="12816686">
            <a:off x="1728883" y="2171913"/>
            <a:ext cx="354855" cy="544957"/>
          </a:xfrm>
          <a:custGeom>
            <a:avLst/>
            <a:gdLst>
              <a:gd name="connsiteX0" fmla="*/ 345263 w 354855"/>
              <a:gd name="connsiteY0" fmla="*/ 315279 h 544956"/>
              <a:gd name="connsiteX1" fmla="*/ 219796 w 354855"/>
              <a:gd name="connsiteY1" fmla="*/ 31395 h 544956"/>
              <a:gd name="connsiteX2" fmla="*/ 43636 w 354855"/>
              <a:gd name="connsiteY2" fmla="*/ 17454 h 544956"/>
              <a:gd name="connsiteX3" fmla="*/ 52508 w 354855"/>
              <a:gd name="connsiteY3" fmla="*/ 113772 h 544956"/>
              <a:gd name="connsiteX4" fmla="*/ 248945 w 354855"/>
              <a:gd name="connsiteY4" fmla="*/ 307675 h 544956"/>
              <a:gd name="connsiteX5" fmla="*/ 240074 w 354855"/>
              <a:gd name="connsiteY5" fmla="*/ 492707 h 544956"/>
              <a:gd name="connsiteX6" fmla="*/ 274292 w 354855"/>
              <a:gd name="connsiteY6" fmla="*/ 543401 h 544956"/>
              <a:gd name="connsiteX7" fmla="*/ 289500 w 354855"/>
              <a:gd name="connsiteY7" fmla="*/ 544668 h 544956"/>
              <a:gd name="connsiteX8" fmla="*/ 338927 w 354855"/>
              <a:gd name="connsiteY8" fmla="*/ 501579 h 544956"/>
              <a:gd name="connsiteX9" fmla="*/ 345263 w 354855"/>
              <a:gd name="connsiteY9" fmla="*/ 315279 h 544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54855" h="544956">
                <a:moveTo>
                  <a:pt x="345263" y="315279"/>
                </a:moveTo>
                <a:cubicBezTo>
                  <a:pt x="350333" y="188545"/>
                  <a:pt x="347798" y="88425"/>
                  <a:pt x="219796" y="31395"/>
                </a:cubicBezTo>
                <a:cubicBezTo>
                  <a:pt x="183044" y="14920"/>
                  <a:pt x="72785" y="-289"/>
                  <a:pt x="43636" y="17454"/>
                </a:cubicBezTo>
                <a:cubicBezTo>
                  <a:pt x="5616" y="38999"/>
                  <a:pt x="-12127" y="85891"/>
                  <a:pt x="52508" y="113772"/>
                </a:cubicBezTo>
                <a:cubicBezTo>
                  <a:pt x="209658" y="107435"/>
                  <a:pt x="247678" y="134050"/>
                  <a:pt x="248945" y="307675"/>
                </a:cubicBezTo>
                <a:cubicBezTo>
                  <a:pt x="248945" y="392587"/>
                  <a:pt x="245143" y="445816"/>
                  <a:pt x="240074" y="492707"/>
                </a:cubicBezTo>
                <a:cubicBezTo>
                  <a:pt x="237539" y="518054"/>
                  <a:pt x="248945" y="540866"/>
                  <a:pt x="274292" y="543401"/>
                </a:cubicBezTo>
                <a:lnTo>
                  <a:pt x="289500" y="544668"/>
                </a:lnTo>
                <a:cubicBezTo>
                  <a:pt x="314847" y="547203"/>
                  <a:pt x="337659" y="528193"/>
                  <a:pt x="338927" y="501579"/>
                </a:cubicBezTo>
                <a:lnTo>
                  <a:pt x="345263" y="315279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8F5EF81B-2827-4FC9-8380-99D8243724BB}"/>
              </a:ext>
            </a:extLst>
          </p:cNvPr>
          <p:cNvSpPr/>
          <p:nvPr userDrawn="1"/>
        </p:nvSpPr>
        <p:spPr>
          <a:xfrm rot="10800000">
            <a:off x="23712" y="0"/>
            <a:ext cx="7980947" cy="6634778"/>
          </a:xfrm>
          <a:custGeom>
            <a:avLst/>
            <a:gdLst>
              <a:gd name="connsiteX0" fmla="*/ 4530235 w 4530235"/>
              <a:gd name="connsiteY0" fmla="*/ 0 h 3166512"/>
              <a:gd name="connsiteX1" fmla="*/ 4530235 w 4530235"/>
              <a:gd name="connsiteY1" fmla="*/ 3166512 h 3166512"/>
              <a:gd name="connsiteX2" fmla="*/ 0 w 4530235"/>
              <a:gd name="connsiteY2" fmla="*/ 3166512 h 3166512"/>
              <a:gd name="connsiteX3" fmla="*/ 8629 w 4530235"/>
              <a:gd name="connsiteY3" fmla="*/ 3148262 h 3166512"/>
              <a:gd name="connsiteX4" fmla="*/ 897444 w 4530235"/>
              <a:gd name="connsiteY4" fmla="*/ 2027274 h 3166512"/>
              <a:gd name="connsiteX5" fmla="*/ 3172812 w 4530235"/>
              <a:gd name="connsiteY5" fmla="*/ 2059172 h 3166512"/>
              <a:gd name="connsiteX6" fmla="*/ 3342933 w 4530235"/>
              <a:gd name="connsiteY6" fmla="*/ 581246 h 3166512"/>
              <a:gd name="connsiteX7" fmla="*/ 4518022 w 4530235"/>
              <a:gd name="connsiteY7" fmla="*/ 2043 h 3166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30235" h="3166512">
                <a:moveTo>
                  <a:pt x="4530235" y="0"/>
                </a:moveTo>
                <a:lnTo>
                  <a:pt x="4530235" y="3166512"/>
                </a:lnTo>
                <a:lnTo>
                  <a:pt x="0" y="3166512"/>
                </a:lnTo>
                <a:lnTo>
                  <a:pt x="8629" y="3148262"/>
                </a:lnTo>
                <a:cubicBezTo>
                  <a:pt x="219065" y="2717837"/>
                  <a:pt x="543026" y="2202269"/>
                  <a:pt x="897444" y="2027274"/>
                </a:cubicBezTo>
                <a:cubicBezTo>
                  <a:pt x="1464514" y="1747283"/>
                  <a:pt x="2765231" y="2300177"/>
                  <a:pt x="3172812" y="2059172"/>
                </a:cubicBezTo>
                <a:cubicBezTo>
                  <a:pt x="3580393" y="1818167"/>
                  <a:pt x="3071803" y="926804"/>
                  <a:pt x="3342933" y="581246"/>
                </a:cubicBezTo>
                <a:cubicBezTo>
                  <a:pt x="3549457" y="318029"/>
                  <a:pt x="4135386" y="76402"/>
                  <a:pt x="4518022" y="2043"/>
                </a:cubicBezTo>
                <a:close/>
              </a:path>
            </a:pathLst>
          </a:custGeom>
          <a:solidFill>
            <a:schemeClr val="bg1"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22572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7D32F2C-61AB-4F53-974F-EF55F3B927E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20000"/>
                </a:schemeClr>
              </a:gs>
              <a:gs pos="100000">
                <a:schemeClr val="accent3">
                  <a:alpha val="2000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937F504-2D2E-46CE-A49B-2BC7B5136AD3}"/>
              </a:ext>
            </a:extLst>
          </p:cNvPr>
          <p:cNvGrpSpPr/>
          <p:nvPr userDrawn="1"/>
        </p:nvGrpSpPr>
        <p:grpSpPr>
          <a:xfrm>
            <a:off x="228934" y="208564"/>
            <a:ext cx="739114" cy="6440872"/>
            <a:chOff x="421439" y="107680"/>
            <a:chExt cx="739114" cy="6440872"/>
          </a:xfrm>
        </p:grpSpPr>
        <p:grpSp>
          <p:nvGrpSpPr>
            <p:cNvPr id="3" name="Graphic 185">
              <a:extLst>
                <a:ext uri="{FF2B5EF4-FFF2-40B4-BE49-F238E27FC236}">
                  <a16:creationId xmlns:a16="http://schemas.microsoft.com/office/drawing/2014/main" id="{1FABB2BA-A497-49F2-95AF-BAAE2DC8E3ED}"/>
                </a:ext>
              </a:extLst>
            </p:cNvPr>
            <p:cNvGrpSpPr/>
            <p:nvPr userDrawn="1"/>
          </p:nvGrpSpPr>
          <p:grpSpPr>
            <a:xfrm rot="16200000">
              <a:off x="-806454" y="1368607"/>
              <a:ext cx="3227934" cy="706080"/>
              <a:chOff x="1526131" y="3355119"/>
              <a:chExt cx="1693505" cy="370438"/>
            </a:xfrm>
            <a:solidFill>
              <a:srgbClr val="FFFFFF">
                <a:alpha val="14000"/>
              </a:srgbClr>
            </a:solidFill>
          </p:grpSpPr>
          <p:sp>
            <p:nvSpPr>
              <p:cNvPr id="4" name="Freeform: Shape 3">
                <a:extLst>
                  <a:ext uri="{FF2B5EF4-FFF2-40B4-BE49-F238E27FC236}">
                    <a16:creationId xmlns:a16="http://schemas.microsoft.com/office/drawing/2014/main" id="{4C90A1D4-00F2-4CC5-B5CA-AE0F61E1B893}"/>
                  </a:ext>
                </a:extLst>
              </p:cNvPr>
              <p:cNvSpPr/>
              <p:nvPr/>
            </p:nvSpPr>
            <p:spPr>
              <a:xfrm>
                <a:off x="3003006" y="3378949"/>
                <a:ext cx="216630" cy="346608"/>
              </a:xfrm>
              <a:custGeom>
                <a:avLst/>
                <a:gdLst>
                  <a:gd name="connsiteX0" fmla="*/ 170596 w 216630"/>
                  <a:gd name="connsiteY0" fmla="*/ 330902 h 346608"/>
                  <a:gd name="connsiteX1" fmla="*/ 142434 w 216630"/>
                  <a:gd name="connsiteY1" fmla="*/ 317905 h 346608"/>
                  <a:gd name="connsiteX2" fmla="*/ 27620 w 216630"/>
                  <a:gd name="connsiteY2" fmla="*/ 198758 h 346608"/>
                  <a:gd name="connsiteX3" fmla="*/ 27620 w 216630"/>
                  <a:gd name="connsiteY3" fmla="*/ 142434 h 346608"/>
                  <a:gd name="connsiteX4" fmla="*/ 146767 w 216630"/>
                  <a:gd name="connsiteY4" fmla="*/ 27620 h 346608"/>
                  <a:gd name="connsiteX5" fmla="*/ 205257 w 216630"/>
                  <a:gd name="connsiteY5" fmla="*/ 27620 h 346608"/>
                  <a:gd name="connsiteX6" fmla="*/ 205257 w 216630"/>
                  <a:gd name="connsiteY6" fmla="*/ 86110 h 346608"/>
                  <a:gd name="connsiteX7" fmla="*/ 116439 w 216630"/>
                  <a:gd name="connsiteY7" fmla="*/ 172762 h 346608"/>
                  <a:gd name="connsiteX8" fmla="*/ 203091 w 216630"/>
                  <a:gd name="connsiteY8" fmla="*/ 261581 h 346608"/>
                  <a:gd name="connsiteX9" fmla="*/ 203091 w 216630"/>
                  <a:gd name="connsiteY9" fmla="*/ 320071 h 346608"/>
                  <a:gd name="connsiteX10" fmla="*/ 170596 w 216630"/>
                  <a:gd name="connsiteY10" fmla="*/ 330902 h 3466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16630" h="346608">
                    <a:moveTo>
                      <a:pt x="170596" y="330902"/>
                    </a:moveTo>
                    <a:cubicBezTo>
                      <a:pt x="159765" y="330902"/>
                      <a:pt x="148933" y="326570"/>
                      <a:pt x="142434" y="317905"/>
                    </a:cubicBezTo>
                    <a:lnTo>
                      <a:pt x="27620" y="198758"/>
                    </a:lnTo>
                    <a:cubicBezTo>
                      <a:pt x="12456" y="183594"/>
                      <a:pt x="12456" y="157598"/>
                      <a:pt x="27620" y="142434"/>
                    </a:cubicBezTo>
                    <a:lnTo>
                      <a:pt x="146767" y="27620"/>
                    </a:lnTo>
                    <a:cubicBezTo>
                      <a:pt x="161931" y="12456"/>
                      <a:pt x="187927" y="12456"/>
                      <a:pt x="205257" y="27620"/>
                    </a:cubicBezTo>
                    <a:cubicBezTo>
                      <a:pt x="220421" y="42784"/>
                      <a:pt x="220421" y="68780"/>
                      <a:pt x="205257" y="86110"/>
                    </a:cubicBezTo>
                    <a:lnTo>
                      <a:pt x="116439" y="172762"/>
                    </a:lnTo>
                    <a:lnTo>
                      <a:pt x="203091" y="261581"/>
                    </a:lnTo>
                    <a:cubicBezTo>
                      <a:pt x="218255" y="276745"/>
                      <a:pt x="218255" y="302740"/>
                      <a:pt x="203091" y="320071"/>
                    </a:cubicBezTo>
                    <a:cubicBezTo>
                      <a:pt x="192259" y="326570"/>
                      <a:pt x="181428" y="330902"/>
                      <a:pt x="170596" y="33090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" name="Freeform: Shape 4">
                <a:extLst>
                  <a:ext uri="{FF2B5EF4-FFF2-40B4-BE49-F238E27FC236}">
                    <a16:creationId xmlns:a16="http://schemas.microsoft.com/office/drawing/2014/main" id="{DACC894D-85E2-4828-AB79-8A1CE3FB7AD3}"/>
                  </a:ext>
                </a:extLst>
              </p:cNvPr>
              <p:cNvSpPr/>
              <p:nvPr/>
            </p:nvSpPr>
            <p:spPr>
              <a:xfrm>
                <a:off x="2792875" y="3374616"/>
                <a:ext cx="216630" cy="346608"/>
              </a:xfrm>
              <a:custGeom>
                <a:avLst/>
                <a:gdLst>
                  <a:gd name="connsiteX0" fmla="*/ 170596 w 216630"/>
                  <a:gd name="connsiteY0" fmla="*/ 330902 h 346608"/>
                  <a:gd name="connsiteX1" fmla="*/ 142434 w 216630"/>
                  <a:gd name="connsiteY1" fmla="*/ 317905 h 346608"/>
                  <a:gd name="connsiteX2" fmla="*/ 27620 w 216630"/>
                  <a:gd name="connsiteY2" fmla="*/ 200924 h 346608"/>
                  <a:gd name="connsiteX3" fmla="*/ 27620 w 216630"/>
                  <a:gd name="connsiteY3" fmla="*/ 142434 h 346608"/>
                  <a:gd name="connsiteX4" fmla="*/ 146767 w 216630"/>
                  <a:gd name="connsiteY4" fmla="*/ 27620 h 346608"/>
                  <a:gd name="connsiteX5" fmla="*/ 205257 w 216630"/>
                  <a:gd name="connsiteY5" fmla="*/ 27620 h 346608"/>
                  <a:gd name="connsiteX6" fmla="*/ 205257 w 216630"/>
                  <a:gd name="connsiteY6" fmla="*/ 86110 h 346608"/>
                  <a:gd name="connsiteX7" fmla="*/ 116439 w 216630"/>
                  <a:gd name="connsiteY7" fmla="*/ 172762 h 346608"/>
                  <a:gd name="connsiteX8" fmla="*/ 203091 w 216630"/>
                  <a:gd name="connsiteY8" fmla="*/ 261581 h 346608"/>
                  <a:gd name="connsiteX9" fmla="*/ 203091 w 216630"/>
                  <a:gd name="connsiteY9" fmla="*/ 320071 h 346608"/>
                  <a:gd name="connsiteX10" fmla="*/ 170596 w 216630"/>
                  <a:gd name="connsiteY10" fmla="*/ 330902 h 3466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16630" h="346608">
                    <a:moveTo>
                      <a:pt x="170596" y="330902"/>
                    </a:moveTo>
                    <a:cubicBezTo>
                      <a:pt x="159765" y="330902"/>
                      <a:pt x="148933" y="326570"/>
                      <a:pt x="142434" y="317905"/>
                    </a:cubicBezTo>
                    <a:lnTo>
                      <a:pt x="27620" y="200924"/>
                    </a:lnTo>
                    <a:cubicBezTo>
                      <a:pt x="12456" y="185760"/>
                      <a:pt x="12456" y="159765"/>
                      <a:pt x="27620" y="142434"/>
                    </a:cubicBezTo>
                    <a:lnTo>
                      <a:pt x="146767" y="27620"/>
                    </a:lnTo>
                    <a:cubicBezTo>
                      <a:pt x="161931" y="12456"/>
                      <a:pt x="187927" y="12456"/>
                      <a:pt x="205257" y="27620"/>
                    </a:cubicBezTo>
                    <a:cubicBezTo>
                      <a:pt x="220421" y="42784"/>
                      <a:pt x="220421" y="68780"/>
                      <a:pt x="205257" y="86110"/>
                    </a:cubicBezTo>
                    <a:lnTo>
                      <a:pt x="116439" y="172762"/>
                    </a:lnTo>
                    <a:lnTo>
                      <a:pt x="203091" y="261581"/>
                    </a:lnTo>
                    <a:cubicBezTo>
                      <a:pt x="218255" y="276745"/>
                      <a:pt x="218255" y="302740"/>
                      <a:pt x="203091" y="320071"/>
                    </a:cubicBezTo>
                    <a:cubicBezTo>
                      <a:pt x="192259" y="326570"/>
                      <a:pt x="181428" y="330902"/>
                      <a:pt x="170596" y="33090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" name="Freeform: Shape 5">
                <a:extLst>
                  <a:ext uri="{FF2B5EF4-FFF2-40B4-BE49-F238E27FC236}">
                    <a16:creationId xmlns:a16="http://schemas.microsoft.com/office/drawing/2014/main" id="{0849AFD7-4687-4443-8ED6-AF1EAD0D1DB6}"/>
                  </a:ext>
                </a:extLst>
              </p:cNvPr>
              <p:cNvSpPr/>
              <p:nvPr/>
            </p:nvSpPr>
            <p:spPr>
              <a:xfrm>
                <a:off x="2582744" y="3370284"/>
                <a:ext cx="216630" cy="346608"/>
              </a:xfrm>
              <a:custGeom>
                <a:avLst/>
                <a:gdLst>
                  <a:gd name="connsiteX0" fmla="*/ 170596 w 216630"/>
                  <a:gd name="connsiteY0" fmla="*/ 333069 h 346608"/>
                  <a:gd name="connsiteX1" fmla="*/ 142434 w 216630"/>
                  <a:gd name="connsiteY1" fmla="*/ 320071 h 346608"/>
                  <a:gd name="connsiteX2" fmla="*/ 27620 w 216630"/>
                  <a:gd name="connsiteY2" fmla="*/ 200924 h 346608"/>
                  <a:gd name="connsiteX3" fmla="*/ 27620 w 216630"/>
                  <a:gd name="connsiteY3" fmla="*/ 142434 h 346608"/>
                  <a:gd name="connsiteX4" fmla="*/ 146767 w 216630"/>
                  <a:gd name="connsiteY4" fmla="*/ 27620 h 346608"/>
                  <a:gd name="connsiteX5" fmla="*/ 205257 w 216630"/>
                  <a:gd name="connsiteY5" fmla="*/ 27620 h 346608"/>
                  <a:gd name="connsiteX6" fmla="*/ 205257 w 216630"/>
                  <a:gd name="connsiteY6" fmla="*/ 86110 h 346608"/>
                  <a:gd name="connsiteX7" fmla="*/ 116439 w 216630"/>
                  <a:gd name="connsiteY7" fmla="*/ 172762 h 346608"/>
                  <a:gd name="connsiteX8" fmla="*/ 203091 w 216630"/>
                  <a:gd name="connsiteY8" fmla="*/ 261581 h 346608"/>
                  <a:gd name="connsiteX9" fmla="*/ 203091 w 216630"/>
                  <a:gd name="connsiteY9" fmla="*/ 320071 h 346608"/>
                  <a:gd name="connsiteX10" fmla="*/ 170596 w 216630"/>
                  <a:gd name="connsiteY10" fmla="*/ 333069 h 3466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16630" h="346608">
                    <a:moveTo>
                      <a:pt x="170596" y="333069"/>
                    </a:moveTo>
                    <a:cubicBezTo>
                      <a:pt x="159765" y="333069"/>
                      <a:pt x="148933" y="328736"/>
                      <a:pt x="142434" y="320071"/>
                    </a:cubicBezTo>
                    <a:lnTo>
                      <a:pt x="27620" y="200924"/>
                    </a:lnTo>
                    <a:cubicBezTo>
                      <a:pt x="12456" y="185760"/>
                      <a:pt x="12456" y="159765"/>
                      <a:pt x="27620" y="142434"/>
                    </a:cubicBezTo>
                    <a:lnTo>
                      <a:pt x="146767" y="27620"/>
                    </a:lnTo>
                    <a:cubicBezTo>
                      <a:pt x="161931" y="12456"/>
                      <a:pt x="187927" y="12456"/>
                      <a:pt x="205257" y="27620"/>
                    </a:cubicBezTo>
                    <a:cubicBezTo>
                      <a:pt x="220421" y="42784"/>
                      <a:pt x="220421" y="68780"/>
                      <a:pt x="205257" y="86110"/>
                    </a:cubicBezTo>
                    <a:lnTo>
                      <a:pt x="116439" y="172762"/>
                    </a:lnTo>
                    <a:lnTo>
                      <a:pt x="203091" y="261581"/>
                    </a:lnTo>
                    <a:cubicBezTo>
                      <a:pt x="218255" y="276745"/>
                      <a:pt x="218255" y="302740"/>
                      <a:pt x="203091" y="320071"/>
                    </a:cubicBezTo>
                    <a:cubicBezTo>
                      <a:pt x="190093" y="328736"/>
                      <a:pt x="179261" y="333069"/>
                      <a:pt x="170596" y="33306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" name="Freeform: Shape 6">
                <a:extLst>
                  <a:ext uri="{FF2B5EF4-FFF2-40B4-BE49-F238E27FC236}">
                    <a16:creationId xmlns:a16="http://schemas.microsoft.com/office/drawing/2014/main" id="{90458CDE-2F49-4C4D-8F30-25B682BD6C2F}"/>
                  </a:ext>
                </a:extLst>
              </p:cNvPr>
              <p:cNvSpPr/>
              <p:nvPr/>
            </p:nvSpPr>
            <p:spPr>
              <a:xfrm>
                <a:off x="2370446" y="3368117"/>
                <a:ext cx="216630" cy="346608"/>
              </a:xfrm>
              <a:custGeom>
                <a:avLst/>
                <a:gdLst>
                  <a:gd name="connsiteX0" fmla="*/ 170596 w 216630"/>
                  <a:gd name="connsiteY0" fmla="*/ 330902 h 346608"/>
                  <a:gd name="connsiteX1" fmla="*/ 142434 w 216630"/>
                  <a:gd name="connsiteY1" fmla="*/ 317905 h 346608"/>
                  <a:gd name="connsiteX2" fmla="*/ 27620 w 216630"/>
                  <a:gd name="connsiteY2" fmla="*/ 198758 h 346608"/>
                  <a:gd name="connsiteX3" fmla="*/ 27620 w 216630"/>
                  <a:gd name="connsiteY3" fmla="*/ 140268 h 346608"/>
                  <a:gd name="connsiteX4" fmla="*/ 146767 w 216630"/>
                  <a:gd name="connsiteY4" fmla="*/ 27620 h 346608"/>
                  <a:gd name="connsiteX5" fmla="*/ 205257 w 216630"/>
                  <a:gd name="connsiteY5" fmla="*/ 27620 h 346608"/>
                  <a:gd name="connsiteX6" fmla="*/ 205257 w 216630"/>
                  <a:gd name="connsiteY6" fmla="*/ 86110 h 346608"/>
                  <a:gd name="connsiteX7" fmla="*/ 116439 w 216630"/>
                  <a:gd name="connsiteY7" fmla="*/ 172762 h 346608"/>
                  <a:gd name="connsiteX8" fmla="*/ 203091 w 216630"/>
                  <a:gd name="connsiteY8" fmla="*/ 261581 h 346608"/>
                  <a:gd name="connsiteX9" fmla="*/ 203091 w 216630"/>
                  <a:gd name="connsiteY9" fmla="*/ 320071 h 346608"/>
                  <a:gd name="connsiteX10" fmla="*/ 170596 w 216630"/>
                  <a:gd name="connsiteY10" fmla="*/ 330902 h 3466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16630" h="346608">
                    <a:moveTo>
                      <a:pt x="170596" y="330902"/>
                    </a:moveTo>
                    <a:cubicBezTo>
                      <a:pt x="159765" y="330902"/>
                      <a:pt x="148933" y="326570"/>
                      <a:pt x="142434" y="317905"/>
                    </a:cubicBezTo>
                    <a:lnTo>
                      <a:pt x="27620" y="198758"/>
                    </a:lnTo>
                    <a:cubicBezTo>
                      <a:pt x="12456" y="183594"/>
                      <a:pt x="12456" y="157598"/>
                      <a:pt x="27620" y="140268"/>
                    </a:cubicBezTo>
                    <a:lnTo>
                      <a:pt x="146767" y="27620"/>
                    </a:lnTo>
                    <a:cubicBezTo>
                      <a:pt x="161931" y="12456"/>
                      <a:pt x="187927" y="12456"/>
                      <a:pt x="205257" y="27620"/>
                    </a:cubicBezTo>
                    <a:cubicBezTo>
                      <a:pt x="220421" y="42784"/>
                      <a:pt x="220421" y="68780"/>
                      <a:pt x="205257" y="86110"/>
                    </a:cubicBezTo>
                    <a:lnTo>
                      <a:pt x="116439" y="172762"/>
                    </a:lnTo>
                    <a:lnTo>
                      <a:pt x="203091" y="261581"/>
                    </a:lnTo>
                    <a:cubicBezTo>
                      <a:pt x="218255" y="276745"/>
                      <a:pt x="218255" y="302740"/>
                      <a:pt x="203091" y="320071"/>
                    </a:cubicBezTo>
                    <a:cubicBezTo>
                      <a:pt x="192259" y="326570"/>
                      <a:pt x="181428" y="330902"/>
                      <a:pt x="170596" y="33090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CD70904D-1276-47FC-B0B4-D9FB455440B5}"/>
                  </a:ext>
                </a:extLst>
              </p:cNvPr>
              <p:cNvSpPr/>
              <p:nvPr/>
            </p:nvSpPr>
            <p:spPr>
              <a:xfrm>
                <a:off x="2158406" y="3363785"/>
                <a:ext cx="216630" cy="346608"/>
              </a:xfrm>
              <a:custGeom>
                <a:avLst/>
                <a:gdLst>
                  <a:gd name="connsiteX0" fmla="*/ 172505 w 216630"/>
                  <a:gd name="connsiteY0" fmla="*/ 330902 h 346608"/>
                  <a:gd name="connsiteX1" fmla="*/ 144343 w 216630"/>
                  <a:gd name="connsiteY1" fmla="*/ 317905 h 346608"/>
                  <a:gd name="connsiteX2" fmla="*/ 27363 w 216630"/>
                  <a:gd name="connsiteY2" fmla="*/ 200924 h 346608"/>
                  <a:gd name="connsiteX3" fmla="*/ 29529 w 216630"/>
                  <a:gd name="connsiteY3" fmla="*/ 142434 h 346608"/>
                  <a:gd name="connsiteX4" fmla="*/ 148676 w 216630"/>
                  <a:gd name="connsiteY4" fmla="*/ 27620 h 346608"/>
                  <a:gd name="connsiteX5" fmla="*/ 207166 w 216630"/>
                  <a:gd name="connsiteY5" fmla="*/ 27620 h 346608"/>
                  <a:gd name="connsiteX6" fmla="*/ 207166 w 216630"/>
                  <a:gd name="connsiteY6" fmla="*/ 86110 h 346608"/>
                  <a:gd name="connsiteX7" fmla="*/ 118348 w 216630"/>
                  <a:gd name="connsiteY7" fmla="*/ 172762 h 346608"/>
                  <a:gd name="connsiteX8" fmla="*/ 205000 w 216630"/>
                  <a:gd name="connsiteY8" fmla="*/ 261581 h 346608"/>
                  <a:gd name="connsiteX9" fmla="*/ 205000 w 216630"/>
                  <a:gd name="connsiteY9" fmla="*/ 320071 h 346608"/>
                  <a:gd name="connsiteX10" fmla="*/ 172505 w 216630"/>
                  <a:gd name="connsiteY10" fmla="*/ 330902 h 3466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16630" h="346608">
                    <a:moveTo>
                      <a:pt x="172505" y="330902"/>
                    </a:moveTo>
                    <a:cubicBezTo>
                      <a:pt x="161674" y="330902"/>
                      <a:pt x="150842" y="326570"/>
                      <a:pt x="144343" y="317905"/>
                    </a:cubicBezTo>
                    <a:lnTo>
                      <a:pt x="27363" y="200924"/>
                    </a:lnTo>
                    <a:cubicBezTo>
                      <a:pt x="12199" y="183594"/>
                      <a:pt x="12199" y="157598"/>
                      <a:pt x="29529" y="142434"/>
                    </a:cubicBezTo>
                    <a:lnTo>
                      <a:pt x="148676" y="27620"/>
                    </a:lnTo>
                    <a:cubicBezTo>
                      <a:pt x="163840" y="12456"/>
                      <a:pt x="189836" y="12456"/>
                      <a:pt x="207166" y="27620"/>
                    </a:cubicBezTo>
                    <a:cubicBezTo>
                      <a:pt x="222330" y="42784"/>
                      <a:pt x="222330" y="68780"/>
                      <a:pt x="207166" y="86110"/>
                    </a:cubicBezTo>
                    <a:lnTo>
                      <a:pt x="118348" y="172762"/>
                    </a:lnTo>
                    <a:lnTo>
                      <a:pt x="205000" y="261581"/>
                    </a:lnTo>
                    <a:cubicBezTo>
                      <a:pt x="220164" y="276745"/>
                      <a:pt x="220164" y="302740"/>
                      <a:pt x="205000" y="320071"/>
                    </a:cubicBezTo>
                    <a:cubicBezTo>
                      <a:pt x="192002" y="328736"/>
                      <a:pt x="183337" y="330902"/>
                      <a:pt x="172505" y="33090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675AAC2F-F5B2-467B-8D92-F1562C6F9BA3}"/>
                  </a:ext>
                </a:extLst>
              </p:cNvPr>
              <p:cNvSpPr/>
              <p:nvPr/>
            </p:nvSpPr>
            <p:spPr>
              <a:xfrm>
                <a:off x="1948559" y="3361618"/>
                <a:ext cx="216630" cy="346608"/>
              </a:xfrm>
              <a:custGeom>
                <a:avLst/>
                <a:gdLst>
                  <a:gd name="connsiteX0" fmla="*/ 172221 w 216630"/>
                  <a:gd name="connsiteY0" fmla="*/ 330902 h 346608"/>
                  <a:gd name="connsiteX1" fmla="*/ 144059 w 216630"/>
                  <a:gd name="connsiteY1" fmla="*/ 317905 h 346608"/>
                  <a:gd name="connsiteX2" fmla="*/ 27079 w 216630"/>
                  <a:gd name="connsiteY2" fmla="*/ 198758 h 346608"/>
                  <a:gd name="connsiteX3" fmla="*/ 16247 w 216630"/>
                  <a:gd name="connsiteY3" fmla="*/ 170596 h 346608"/>
                  <a:gd name="connsiteX4" fmla="*/ 29245 w 216630"/>
                  <a:gd name="connsiteY4" fmla="*/ 142434 h 346608"/>
                  <a:gd name="connsiteX5" fmla="*/ 148392 w 216630"/>
                  <a:gd name="connsiteY5" fmla="*/ 27620 h 346608"/>
                  <a:gd name="connsiteX6" fmla="*/ 206882 w 216630"/>
                  <a:gd name="connsiteY6" fmla="*/ 27620 h 346608"/>
                  <a:gd name="connsiteX7" fmla="*/ 206882 w 216630"/>
                  <a:gd name="connsiteY7" fmla="*/ 86110 h 346608"/>
                  <a:gd name="connsiteX8" fmla="*/ 118063 w 216630"/>
                  <a:gd name="connsiteY8" fmla="*/ 172762 h 346608"/>
                  <a:gd name="connsiteX9" fmla="*/ 204715 w 216630"/>
                  <a:gd name="connsiteY9" fmla="*/ 261581 h 346608"/>
                  <a:gd name="connsiteX10" fmla="*/ 204715 w 216630"/>
                  <a:gd name="connsiteY10" fmla="*/ 320071 h 346608"/>
                  <a:gd name="connsiteX11" fmla="*/ 172221 w 216630"/>
                  <a:gd name="connsiteY11" fmla="*/ 330902 h 3466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16630" h="346608">
                    <a:moveTo>
                      <a:pt x="172221" y="330902"/>
                    </a:moveTo>
                    <a:cubicBezTo>
                      <a:pt x="161389" y="330902"/>
                      <a:pt x="150558" y="326570"/>
                      <a:pt x="144059" y="317905"/>
                    </a:cubicBezTo>
                    <a:lnTo>
                      <a:pt x="27079" y="198758"/>
                    </a:lnTo>
                    <a:cubicBezTo>
                      <a:pt x="20580" y="190093"/>
                      <a:pt x="16247" y="181428"/>
                      <a:pt x="16247" y="170596"/>
                    </a:cubicBezTo>
                    <a:cubicBezTo>
                      <a:pt x="16247" y="159765"/>
                      <a:pt x="20580" y="148933"/>
                      <a:pt x="29245" y="142434"/>
                    </a:cubicBezTo>
                    <a:lnTo>
                      <a:pt x="148392" y="27620"/>
                    </a:lnTo>
                    <a:cubicBezTo>
                      <a:pt x="163556" y="12456"/>
                      <a:pt x="189551" y="12456"/>
                      <a:pt x="206882" y="27620"/>
                    </a:cubicBezTo>
                    <a:cubicBezTo>
                      <a:pt x="222046" y="42784"/>
                      <a:pt x="222046" y="68780"/>
                      <a:pt x="206882" y="86110"/>
                    </a:cubicBezTo>
                    <a:lnTo>
                      <a:pt x="118063" y="172762"/>
                    </a:lnTo>
                    <a:lnTo>
                      <a:pt x="204715" y="261581"/>
                    </a:lnTo>
                    <a:cubicBezTo>
                      <a:pt x="219879" y="276745"/>
                      <a:pt x="219879" y="302740"/>
                      <a:pt x="204715" y="320071"/>
                    </a:cubicBezTo>
                    <a:cubicBezTo>
                      <a:pt x="191718" y="326570"/>
                      <a:pt x="180886" y="330902"/>
                      <a:pt x="172221" y="33090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1BFA2C24-587B-4F9C-BCEE-D8D801C0F512}"/>
                  </a:ext>
                </a:extLst>
              </p:cNvPr>
              <p:cNvSpPr/>
              <p:nvPr/>
            </p:nvSpPr>
            <p:spPr>
              <a:xfrm>
                <a:off x="1737887" y="3355119"/>
                <a:ext cx="216630" cy="346608"/>
              </a:xfrm>
              <a:custGeom>
                <a:avLst/>
                <a:gdLst>
                  <a:gd name="connsiteX0" fmla="*/ 170596 w 216630"/>
                  <a:gd name="connsiteY0" fmla="*/ 333069 h 346608"/>
                  <a:gd name="connsiteX1" fmla="*/ 142434 w 216630"/>
                  <a:gd name="connsiteY1" fmla="*/ 320071 h 346608"/>
                  <a:gd name="connsiteX2" fmla="*/ 27620 w 216630"/>
                  <a:gd name="connsiteY2" fmla="*/ 200924 h 346608"/>
                  <a:gd name="connsiteX3" fmla="*/ 27620 w 216630"/>
                  <a:gd name="connsiteY3" fmla="*/ 142434 h 346608"/>
                  <a:gd name="connsiteX4" fmla="*/ 146767 w 216630"/>
                  <a:gd name="connsiteY4" fmla="*/ 27620 h 346608"/>
                  <a:gd name="connsiteX5" fmla="*/ 205257 w 216630"/>
                  <a:gd name="connsiteY5" fmla="*/ 27620 h 346608"/>
                  <a:gd name="connsiteX6" fmla="*/ 205257 w 216630"/>
                  <a:gd name="connsiteY6" fmla="*/ 86110 h 346608"/>
                  <a:gd name="connsiteX7" fmla="*/ 116439 w 216630"/>
                  <a:gd name="connsiteY7" fmla="*/ 172762 h 346608"/>
                  <a:gd name="connsiteX8" fmla="*/ 203091 w 216630"/>
                  <a:gd name="connsiteY8" fmla="*/ 261581 h 346608"/>
                  <a:gd name="connsiteX9" fmla="*/ 203091 w 216630"/>
                  <a:gd name="connsiteY9" fmla="*/ 320071 h 346608"/>
                  <a:gd name="connsiteX10" fmla="*/ 170596 w 216630"/>
                  <a:gd name="connsiteY10" fmla="*/ 333069 h 3466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16630" h="346608">
                    <a:moveTo>
                      <a:pt x="170596" y="333069"/>
                    </a:moveTo>
                    <a:cubicBezTo>
                      <a:pt x="159765" y="333069"/>
                      <a:pt x="148933" y="328736"/>
                      <a:pt x="142434" y="320071"/>
                    </a:cubicBezTo>
                    <a:lnTo>
                      <a:pt x="27620" y="200924"/>
                    </a:lnTo>
                    <a:cubicBezTo>
                      <a:pt x="12456" y="185760"/>
                      <a:pt x="12456" y="159765"/>
                      <a:pt x="27620" y="142434"/>
                    </a:cubicBezTo>
                    <a:lnTo>
                      <a:pt x="146767" y="27620"/>
                    </a:lnTo>
                    <a:cubicBezTo>
                      <a:pt x="161931" y="12456"/>
                      <a:pt x="187927" y="12456"/>
                      <a:pt x="205257" y="27620"/>
                    </a:cubicBezTo>
                    <a:cubicBezTo>
                      <a:pt x="220421" y="42784"/>
                      <a:pt x="220421" y="68780"/>
                      <a:pt x="205257" y="86110"/>
                    </a:cubicBezTo>
                    <a:lnTo>
                      <a:pt x="116439" y="172762"/>
                    </a:lnTo>
                    <a:lnTo>
                      <a:pt x="203091" y="261581"/>
                    </a:lnTo>
                    <a:cubicBezTo>
                      <a:pt x="218255" y="276745"/>
                      <a:pt x="218255" y="302740"/>
                      <a:pt x="203091" y="320071"/>
                    </a:cubicBezTo>
                    <a:cubicBezTo>
                      <a:pt x="192259" y="328736"/>
                      <a:pt x="181428" y="333069"/>
                      <a:pt x="170596" y="33306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4D42D3FF-42CC-43FE-B6DE-C9FFC1730DD2}"/>
                  </a:ext>
                </a:extLst>
              </p:cNvPr>
              <p:cNvSpPr/>
              <p:nvPr/>
            </p:nvSpPr>
            <p:spPr>
              <a:xfrm>
                <a:off x="1526131" y="3355119"/>
                <a:ext cx="216630" cy="324945"/>
              </a:xfrm>
              <a:custGeom>
                <a:avLst/>
                <a:gdLst>
                  <a:gd name="connsiteX0" fmla="*/ 172221 w 216630"/>
                  <a:gd name="connsiteY0" fmla="*/ 328736 h 324945"/>
                  <a:gd name="connsiteX1" fmla="*/ 144059 w 216630"/>
                  <a:gd name="connsiteY1" fmla="*/ 315738 h 324945"/>
                  <a:gd name="connsiteX2" fmla="*/ 27079 w 216630"/>
                  <a:gd name="connsiteY2" fmla="*/ 198758 h 324945"/>
                  <a:gd name="connsiteX3" fmla="*/ 16247 w 216630"/>
                  <a:gd name="connsiteY3" fmla="*/ 170596 h 324945"/>
                  <a:gd name="connsiteX4" fmla="*/ 29245 w 216630"/>
                  <a:gd name="connsiteY4" fmla="*/ 142434 h 324945"/>
                  <a:gd name="connsiteX5" fmla="*/ 148392 w 216630"/>
                  <a:gd name="connsiteY5" fmla="*/ 27620 h 324945"/>
                  <a:gd name="connsiteX6" fmla="*/ 206882 w 216630"/>
                  <a:gd name="connsiteY6" fmla="*/ 27620 h 324945"/>
                  <a:gd name="connsiteX7" fmla="*/ 206882 w 216630"/>
                  <a:gd name="connsiteY7" fmla="*/ 86110 h 324945"/>
                  <a:gd name="connsiteX8" fmla="*/ 118063 w 216630"/>
                  <a:gd name="connsiteY8" fmla="*/ 172762 h 324945"/>
                  <a:gd name="connsiteX9" fmla="*/ 204715 w 216630"/>
                  <a:gd name="connsiteY9" fmla="*/ 261581 h 324945"/>
                  <a:gd name="connsiteX10" fmla="*/ 204715 w 216630"/>
                  <a:gd name="connsiteY10" fmla="*/ 320071 h 324945"/>
                  <a:gd name="connsiteX11" fmla="*/ 172221 w 216630"/>
                  <a:gd name="connsiteY11" fmla="*/ 328736 h 3249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16630" h="324945">
                    <a:moveTo>
                      <a:pt x="172221" y="328736"/>
                    </a:moveTo>
                    <a:cubicBezTo>
                      <a:pt x="161389" y="328736"/>
                      <a:pt x="150558" y="324403"/>
                      <a:pt x="144059" y="315738"/>
                    </a:cubicBezTo>
                    <a:lnTo>
                      <a:pt x="27079" y="198758"/>
                    </a:lnTo>
                    <a:cubicBezTo>
                      <a:pt x="20580" y="190093"/>
                      <a:pt x="16247" y="181428"/>
                      <a:pt x="16247" y="170596"/>
                    </a:cubicBezTo>
                    <a:cubicBezTo>
                      <a:pt x="16247" y="159765"/>
                      <a:pt x="20580" y="148933"/>
                      <a:pt x="29245" y="142434"/>
                    </a:cubicBezTo>
                    <a:lnTo>
                      <a:pt x="148392" y="27620"/>
                    </a:lnTo>
                    <a:cubicBezTo>
                      <a:pt x="163556" y="12456"/>
                      <a:pt x="189551" y="12456"/>
                      <a:pt x="206882" y="27620"/>
                    </a:cubicBezTo>
                    <a:cubicBezTo>
                      <a:pt x="222046" y="42784"/>
                      <a:pt x="222046" y="68780"/>
                      <a:pt x="206882" y="86110"/>
                    </a:cubicBezTo>
                    <a:lnTo>
                      <a:pt x="118063" y="172762"/>
                    </a:lnTo>
                    <a:lnTo>
                      <a:pt x="204715" y="261581"/>
                    </a:lnTo>
                    <a:cubicBezTo>
                      <a:pt x="219879" y="276745"/>
                      <a:pt x="219879" y="302740"/>
                      <a:pt x="204715" y="320071"/>
                    </a:cubicBezTo>
                    <a:cubicBezTo>
                      <a:pt x="191718" y="326570"/>
                      <a:pt x="183052" y="328736"/>
                      <a:pt x="172221" y="3287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3" name="Graphic 185">
              <a:extLst>
                <a:ext uri="{FF2B5EF4-FFF2-40B4-BE49-F238E27FC236}">
                  <a16:creationId xmlns:a16="http://schemas.microsoft.com/office/drawing/2014/main" id="{7D1826FF-7D88-4DAC-9EBB-050FEBDFF8E6}"/>
                </a:ext>
              </a:extLst>
            </p:cNvPr>
            <p:cNvGrpSpPr/>
            <p:nvPr userDrawn="1"/>
          </p:nvGrpSpPr>
          <p:grpSpPr>
            <a:xfrm rot="16200000">
              <a:off x="-839488" y="4581545"/>
              <a:ext cx="3227934" cy="706080"/>
              <a:chOff x="1526131" y="3355119"/>
              <a:chExt cx="1693505" cy="370438"/>
            </a:xfrm>
            <a:solidFill>
              <a:srgbClr val="FFFFFF">
                <a:alpha val="14000"/>
              </a:srgbClr>
            </a:solidFill>
          </p:grpSpPr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4AB8E7C8-46B1-40E3-881C-C529318E1177}"/>
                  </a:ext>
                </a:extLst>
              </p:cNvPr>
              <p:cNvSpPr/>
              <p:nvPr/>
            </p:nvSpPr>
            <p:spPr>
              <a:xfrm>
                <a:off x="3003006" y="3378949"/>
                <a:ext cx="216630" cy="346608"/>
              </a:xfrm>
              <a:custGeom>
                <a:avLst/>
                <a:gdLst>
                  <a:gd name="connsiteX0" fmla="*/ 170596 w 216630"/>
                  <a:gd name="connsiteY0" fmla="*/ 330902 h 346608"/>
                  <a:gd name="connsiteX1" fmla="*/ 142434 w 216630"/>
                  <a:gd name="connsiteY1" fmla="*/ 317905 h 346608"/>
                  <a:gd name="connsiteX2" fmla="*/ 27620 w 216630"/>
                  <a:gd name="connsiteY2" fmla="*/ 198758 h 346608"/>
                  <a:gd name="connsiteX3" fmla="*/ 27620 w 216630"/>
                  <a:gd name="connsiteY3" fmla="*/ 142434 h 346608"/>
                  <a:gd name="connsiteX4" fmla="*/ 146767 w 216630"/>
                  <a:gd name="connsiteY4" fmla="*/ 27620 h 346608"/>
                  <a:gd name="connsiteX5" fmla="*/ 205257 w 216630"/>
                  <a:gd name="connsiteY5" fmla="*/ 27620 h 346608"/>
                  <a:gd name="connsiteX6" fmla="*/ 205257 w 216630"/>
                  <a:gd name="connsiteY6" fmla="*/ 86110 h 346608"/>
                  <a:gd name="connsiteX7" fmla="*/ 116439 w 216630"/>
                  <a:gd name="connsiteY7" fmla="*/ 172762 h 346608"/>
                  <a:gd name="connsiteX8" fmla="*/ 203091 w 216630"/>
                  <a:gd name="connsiteY8" fmla="*/ 261581 h 346608"/>
                  <a:gd name="connsiteX9" fmla="*/ 203091 w 216630"/>
                  <a:gd name="connsiteY9" fmla="*/ 320071 h 346608"/>
                  <a:gd name="connsiteX10" fmla="*/ 170596 w 216630"/>
                  <a:gd name="connsiteY10" fmla="*/ 330902 h 3466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16630" h="346608">
                    <a:moveTo>
                      <a:pt x="170596" y="330902"/>
                    </a:moveTo>
                    <a:cubicBezTo>
                      <a:pt x="159765" y="330902"/>
                      <a:pt x="148933" y="326570"/>
                      <a:pt x="142434" y="317905"/>
                    </a:cubicBezTo>
                    <a:lnTo>
                      <a:pt x="27620" y="198758"/>
                    </a:lnTo>
                    <a:cubicBezTo>
                      <a:pt x="12456" y="183594"/>
                      <a:pt x="12456" y="157598"/>
                      <a:pt x="27620" y="142434"/>
                    </a:cubicBezTo>
                    <a:lnTo>
                      <a:pt x="146767" y="27620"/>
                    </a:lnTo>
                    <a:cubicBezTo>
                      <a:pt x="161931" y="12456"/>
                      <a:pt x="187927" y="12456"/>
                      <a:pt x="205257" y="27620"/>
                    </a:cubicBezTo>
                    <a:cubicBezTo>
                      <a:pt x="220421" y="42784"/>
                      <a:pt x="220421" y="68780"/>
                      <a:pt x="205257" y="86110"/>
                    </a:cubicBezTo>
                    <a:lnTo>
                      <a:pt x="116439" y="172762"/>
                    </a:lnTo>
                    <a:lnTo>
                      <a:pt x="203091" y="261581"/>
                    </a:lnTo>
                    <a:cubicBezTo>
                      <a:pt x="218255" y="276745"/>
                      <a:pt x="218255" y="302740"/>
                      <a:pt x="203091" y="320071"/>
                    </a:cubicBezTo>
                    <a:cubicBezTo>
                      <a:pt x="192259" y="326570"/>
                      <a:pt x="181428" y="330902"/>
                      <a:pt x="170596" y="33090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BFE9E40D-B9CE-455B-B71C-1ACFD7FFDEAF}"/>
                  </a:ext>
                </a:extLst>
              </p:cNvPr>
              <p:cNvSpPr/>
              <p:nvPr/>
            </p:nvSpPr>
            <p:spPr>
              <a:xfrm>
                <a:off x="2792875" y="3374616"/>
                <a:ext cx="216630" cy="346608"/>
              </a:xfrm>
              <a:custGeom>
                <a:avLst/>
                <a:gdLst>
                  <a:gd name="connsiteX0" fmla="*/ 170596 w 216630"/>
                  <a:gd name="connsiteY0" fmla="*/ 330902 h 346608"/>
                  <a:gd name="connsiteX1" fmla="*/ 142434 w 216630"/>
                  <a:gd name="connsiteY1" fmla="*/ 317905 h 346608"/>
                  <a:gd name="connsiteX2" fmla="*/ 27620 w 216630"/>
                  <a:gd name="connsiteY2" fmla="*/ 200924 h 346608"/>
                  <a:gd name="connsiteX3" fmla="*/ 27620 w 216630"/>
                  <a:gd name="connsiteY3" fmla="*/ 142434 h 346608"/>
                  <a:gd name="connsiteX4" fmla="*/ 146767 w 216630"/>
                  <a:gd name="connsiteY4" fmla="*/ 27620 h 346608"/>
                  <a:gd name="connsiteX5" fmla="*/ 205257 w 216630"/>
                  <a:gd name="connsiteY5" fmla="*/ 27620 h 346608"/>
                  <a:gd name="connsiteX6" fmla="*/ 205257 w 216630"/>
                  <a:gd name="connsiteY6" fmla="*/ 86110 h 346608"/>
                  <a:gd name="connsiteX7" fmla="*/ 116439 w 216630"/>
                  <a:gd name="connsiteY7" fmla="*/ 172762 h 346608"/>
                  <a:gd name="connsiteX8" fmla="*/ 203091 w 216630"/>
                  <a:gd name="connsiteY8" fmla="*/ 261581 h 346608"/>
                  <a:gd name="connsiteX9" fmla="*/ 203091 w 216630"/>
                  <a:gd name="connsiteY9" fmla="*/ 320071 h 346608"/>
                  <a:gd name="connsiteX10" fmla="*/ 170596 w 216630"/>
                  <a:gd name="connsiteY10" fmla="*/ 330902 h 3466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16630" h="346608">
                    <a:moveTo>
                      <a:pt x="170596" y="330902"/>
                    </a:moveTo>
                    <a:cubicBezTo>
                      <a:pt x="159765" y="330902"/>
                      <a:pt x="148933" y="326570"/>
                      <a:pt x="142434" y="317905"/>
                    </a:cubicBezTo>
                    <a:lnTo>
                      <a:pt x="27620" y="200924"/>
                    </a:lnTo>
                    <a:cubicBezTo>
                      <a:pt x="12456" y="185760"/>
                      <a:pt x="12456" y="159765"/>
                      <a:pt x="27620" y="142434"/>
                    </a:cubicBezTo>
                    <a:lnTo>
                      <a:pt x="146767" y="27620"/>
                    </a:lnTo>
                    <a:cubicBezTo>
                      <a:pt x="161931" y="12456"/>
                      <a:pt x="187927" y="12456"/>
                      <a:pt x="205257" y="27620"/>
                    </a:cubicBezTo>
                    <a:cubicBezTo>
                      <a:pt x="220421" y="42784"/>
                      <a:pt x="220421" y="68780"/>
                      <a:pt x="205257" y="86110"/>
                    </a:cubicBezTo>
                    <a:lnTo>
                      <a:pt x="116439" y="172762"/>
                    </a:lnTo>
                    <a:lnTo>
                      <a:pt x="203091" y="261581"/>
                    </a:lnTo>
                    <a:cubicBezTo>
                      <a:pt x="218255" y="276745"/>
                      <a:pt x="218255" y="302740"/>
                      <a:pt x="203091" y="320071"/>
                    </a:cubicBezTo>
                    <a:cubicBezTo>
                      <a:pt x="192259" y="326570"/>
                      <a:pt x="181428" y="330902"/>
                      <a:pt x="170596" y="33090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3B2FA1E4-7DEE-4B2C-9E4E-6367BFDF050A}"/>
                  </a:ext>
                </a:extLst>
              </p:cNvPr>
              <p:cNvSpPr/>
              <p:nvPr/>
            </p:nvSpPr>
            <p:spPr>
              <a:xfrm>
                <a:off x="2582744" y="3370284"/>
                <a:ext cx="216630" cy="346608"/>
              </a:xfrm>
              <a:custGeom>
                <a:avLst/>
                <a:gdLst>
                  <a:gd name="connsiteX0" fmla="*/ 170596 w 216630"/>
                  <a:gd name="connsiteY0" fmla="*/ 333069 h 346608"/>
                  <a:gd name="connsiteX1" fmla="*/ 142434 w 216630"/>
                  <a:gd name="connsiteY1" fmla="*/ 320071 h 346608"/>
                  <a:gd name="connsiteX2" fmla="*/ 27620 w 216630"/>
                  <a:gd name="connsiteY2" fmla="*/ 200924 h 346608"/>
                  <a:gd name="connsiteX3" fmla="*/ 27620 w 216630"/>
                  <a:gd name="connsiteY3" fmla="*/ 142434 h 346608"/>
                  <a:gd name="connsiteX4" fmla="*/ 146767 w 216630"/>
                  <a:gd name="connsiteY4" fmla="*/ 27620 h 346608"/>
                  <a:gd name="connsiteX5" fmla="*/ 205257 w 216630"/>
                  <a:gd name="connsiteY5" fmla="*/ 27620 h 346608"/>
                  <a:gd name="connsiteX6" fmla="*/ 205257 w 216630"/>
                  <a:gd name="connsiteY6" fmla="*/ 86110 h 346608"/>
                  <a:gd name="connsiteX7" fmla="*/ 116439 w 216630"/>
                  <a:gd name="connsiteY7" fmla="*/ 172762 h 346608"/>
                  <a:gd name="connsiteX8" fmla="*/ 203091 w 216630"/>
                  <a:gd name="connsiteY8" fmla="*/ 261581 h 346608"/>
                  <a:gd name="connsiteX9" fmla="*/ 203091 w 216630"/>
                  <a:gd name="connsiteY9" fmla="*/ 320071 h 346608"/>
                  <a:gd name="connsiteX10" fmla="*/ 170596 w 216630"/>
                  <a:gd name="connsiteY10" fmla="*/ 333069 h 3466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16630" h="346608">
                    <a:moveTo>
                      <a:pt x="170596" y="333069"/>
                    </a:moveTo>
                    <a:cubicBezTo>
                      <a:pt x="159765" y="333069"/>
                      <a:pt x="148933" y="328736"/>
                      <a:pt x="142434" y="320071"/>
                    </a:cubicBezTo>
                    <a:lnTo>
                      <a:pt x="27620" y="200924"/>
                    </a:lnTo>
                    <a:cubicBezTo>
                      <a:pt x="12456" y="185760"/>
                      <a:pt x="12456" y="159765"/>
                      <a:pt x="27620" y="142434"/>
                    </a:cubicBezTo>
                    <a:lnTo>
                      <a:pt x="146767" y="27620"/>
                    </a:lnTo>
                    <a:cubicBezTo>
                      <a:pt x="161931" y="12456"/>
                      <a:pt x="187927" y="12456"/>
                      <a:pt x="205257" y="27620"/>
                    </a:cubicBezTo>
                    <a:cubicBezTo>
                      <a:pt x="220421" y="42784"/>
                      <a:pt x="220421" y="68780"/>
                      <a:pt x="205257" y="86110"/>
                    </a:cubicBezTo>
                    <a:lnTo>
                      <a:pt x="116439" y="172762"/>
                    </a:lnTo>
                    <a:lnTo>
                      <a:pt x="203091" y="261581"/>
                    </a:lnTo>
                    <a:cubicBezTo>
                      <a:pt x="218255" y="276745"/>
                      <a:pt x="218255" y="302740"/>
                      <a:pt x="203091" y="320071"/>
                    </a:cubicBezTo>
                    <a:cubicBezTo>
                      <a:pt x="190093" y="328736"/>
                      <a:pt x="179261" y="333069"/>
                      <a:pt x="170596" y="33306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0193450B-9F65-4BA5-99EC-AFD98F319BEC}"/>
                  </a:ext>
                </a:extLst>
              </p:cNvPr>
              <p:cNvSpPr/>
              <p:nvPr/>
            </p:nvSpPr>
            <p:spPr>
              <a:xfrm>
                <a:off x="2370446" y="3368117"/>
                <a:ext cx="216630" cy="346608"/>
              </a:xfrm>
              <a:custGeom>
                <a:avLst/>
                <a:gdLst>
                  <a:gd name="connsiteX0" fmla="*/ 170596 w 216630"/>
                  <a:gd name="connsiteY0" fmla="*/ 330902 h 346608"/>
                  <a:gd name="connsiteX1" fmla="*/ 142434 w 216630"/>
                  <a:gd name="connsiteY1" fmla="*/ 317905 h 346608"/>
                  <a:gd name="connsiteX2" fmla="*/ 27620 w 216630"/>
                  <a:gd name="connsiteY2" fmla="*/ 198758 h 346608"/>
                  <a:gd name="connsiteX3" fmla="*/ 27620 w 216630"/>
                  <a:gd name="connsiteY3" fmla="*/ 140268 h 346608"/>
                  <a:gd name="connsiteX4" fmla="*/ 146767 w 216630"/>
                  <a:gd name="connsiteY4" fmla="*/ 27620 h 346608"/>
                  <a:gd name="connsiteX5" fmla="*/ 205257 w 216630"/>
                  <a:gd name="connsiteY5" fmla="*/ 27620 h 346608"/>
                  <a:gd name="connsiteX6" fmla="*/ 205257 w 216630"/>
                  <a:gd name="connsiteY6" fmla="*/ 86110 h 346608"/>
                  <a:gd name="connsiteX7" fmla="*/ 116439 w 216630"/>
                  <a:gd name="connsiteY7" fmla="*/ 172762 h 346608"/>
                  <a:gd name="connsiteX8" fmla="*/ 203091 w 216630"/>
                  <a:gd name="connsiteY8" fmla="*/ 261581 h 346608"/>
                  <a:gd name="connsiteX9" fmla="*/ 203091 w 216630"/>
                  <a:gd name="connsiteY9" fmla="*/ 320071 h 346608"/>
                  <a:gd name="connsiteX10" fmla="*/ 170596 w 216630"/>
                  <a:gd name="connsiteY10" fmla="*/ 330902 h 3466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16630" h="346608">
                    <a:moveTo>
                      <a:pt x="170596" y="330902"/>
                    </a:moveTo>
                    <a:cubicBezTo>
                      <a:pt x="159765" y="330902"/>
                      <a:pt x="148933" y="326570"/>
                      <a:pt x="142434" y="317905"/>
                    </a:cubicBezTo>
                    <a:lnTo>
                      <a:pt x="27620" y="198758"/>
                    </a:lnTo>
                    <a:cubicBezTo>
                      <a:pt x="12456" y="183594"/>
                      <a:pt x="12456" y="157598"/>
                      <a:pt x="27620" y="140268"/>
                    </a:cubicBezTo>
                    <a:lnTo>
                      <a:pt x="146767" y="27620"/>
                    </a:lnTo>
                    <a:cubicBezTo>
                      <a:pt x="161931" y="12456"/>
                      <a:pt x="187927" y="12456"/>
                      <a:pt x="205257" y="27620"/>
                    </a:cubicBezTo>
                    <a:cubicBezTo>
                      <a:pt x="220421" y="42784"/>
                      <a:pt x="220421" y="68780"/>
                      <a:pt x="205257" y="86110"/>
                    </a:cubicBezTo>
                    <a:lnTo>
                      <a:pt x="116439" y="172762"/>
                    </a:lnTo>
                    <a:lnTo>
                      <a:pt x="203091" y="261581"/>
                    </a:lnTo>
                    <a:cubicBezTo>
                      <a:pt x="218255" y="276745"/>
                      <a:pt x="218255" y="302740"/>
                      <a:pt x="203091" y="320071"/>
                    </a:cubicBezTo>
                    <a:cubicBezTo>
                      <a:pt x="192259" y="326570"/>
                      <a:pt x="181428" y="330902"/>
                      <a:pt x="170596" y="33090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33E3D787-18EB-4756-A0A2-CC5B5B4D3F23}"/>
                  </a:ext>
                </a:extLst>
              </p:cNvPr>
              <p:cNvSpPr/>
              <p:nvPr/>
            </p:nvSpPr>
            <p:spPr>
              <a:xfrm>
                <a:off x="2158406" y="3363785"/>
                <a:ext cx="216630" cy="346608"/>
              </a:xfrm>
              <a:custGeom>
                <a:avLst/>
                <a:gdLst>
                  <a:gd name="connsiteX0" fmla="*/ 172505 w 216630"/>
                  <a:gd name="connsiteY0" fmla="*/ 330902 h 346608"/>
                  <a:gd name="connsiteX1" fmla="*/ 144343 w 216630"/>
                  <a:gd name="connsiteY1" fmla="*/ 317905 h 346608"/>
                  <a:gd name="connsiteX2" fmla="*/ 27363 w 216630"/>
                  <a:gd name="connsiteY2" fmla="*/ 200924 h 346608"/>
                  <a:gd name="connsiteX3" fmla="*/ 29529 w 216630"/>
                  <a:gd name="connsiteY3" fmla="*/ 142434 h 346608"/>
                  <a:gd name="connsiteX4" fmla="*/ 148676 w 216630"/>
                  <a:gd name="connsiteY4" fmla="*/ 27620 h 346608"/>
                  <a:gd name="connsiteX5" fmla="*/ 207166 w 216630"/>
                  <a:gd name="connsiteY5" fmla="*/ 27620 h 346608"/>
                  <a:gd name="connsiteX6" fmla="*/ 207166 w 216630"/>
                  <a:gd name="connsiteY6" fmla="*/ 86110 h 346608"/>
                  <a:gd name="connsiteX7" fmla="*/ 118348 w 216630"/>
                  <a:gd name="connsiteY7" fmla="*/ 172762 h 346608"/>
                  <a:gd name="connsiteX8" fmla="*/ 205000 w 216630"/>
                  <a:gd name="connsiteY8" fmla="*/ 261581 h 346608"/>
                  <a:gd name="connsiteX9" fmla="*/ 205000 w 216630"/>
                  <a:gd name="connsiteY9" fmla="*/ 320071 h 346608"/>
                  <a:gd name="connsiteX10" fmla="*/ 172505 w 216630"/>
                  <a:gd name="connsiteY10" fmla="*/ 330902 h 3466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16630" h="346608">
                    <a:moveTo>
                      <a:pt x="172505" y="330902"/>
                    </a:moveTo>
                    <a:cubicBezTo>
                      <a:pt x="161674" y="330902"/>
                      <a:pt x="150842" y="326570"/>
                      <a:pt x="144343" y="317905"/>
                    </a:cubicBezTo>
                    <a:lnTo>
                      <a:pt x="27363" y="200924"/>
                    </a:lnTo>
                    <a:cubicBezTo>
                      <a:pt x="12199" y="183594"/>
                      <a:pt x="12199" y="157598"/>
                      <a:pt x="29529" y="142434"/>
                    </a:cubicBezTo>
                    <a:lnTo>
                      <a:pt x="148676" y="27620"/>
                    </a:lnTo>
                    <a:cubicBezTo>
                      <a:pt x="163840" y="12456"/>
                      <a:pt x="189836" y="12456"/>
                      <a:pt x="207166" y="27620"/>
                    </a:cubicBezTo>
                    <a:cubicBezTo>
                      <a:pt x="222330" y="42784"/>
                      <a:pt x="222330" y="68780"/>
                      <a:pt x="207166" y="86110"/>
                    </a:cubicBezTo>
                    <a:lnTo>
                      <a:pt x="118348" y="172762"/>
                    </a:lnTo>
                    <a:lnTo>
                      <a:pt x="205000" y="261581"/>
                    </a:lnTo>
                    <a:cubicBezTo>
                      <a:pt x="220164" y="276745"/>
                      <a:pt x="220164" y="302740"/>
                      <a:pt x="205000" y="320071"/>
                    </a:cubicBezTo>
                    <a:cubicBezTo>
                      <a:pt x="192002" y="328736"/>
                      <a:pt x="183337" y="330902"/>
                      <a:pt x="172505" y="33090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C0DEBA89-C7C5-4703-AF5D-2E0F9E6C471B}"/>
                  </a:ext>
                </a:extLst>
              </p:cNvPr>
              <p:cNvSpPr/>
              <p:nvPr/>
            </p:nvSpPr>
            <p:spPr>
              <a:xfrm>
                <a:off x="1948559" y="3361618"/>
                <a:ext cx="216630" cy="346608"/>
              </a:xfrm>
              <a:custGeom>
                <a:avLst/>
                <a:gdLst>
                  <a:gd name="connsiteX0" fmla="*/ 172221 w 216630"/>
                  <a:gd name="connsiteY0" fmla="*/ 330902 h 346608"/>
                  <a:gd name="connsiteX1" fmla="*/ 144059 w 216630"/>
                  <a:gd name="connsiteY1" fmla="*/ 317905 h 346608"/>
                  <a:gd name="connsiteX2" fmla="*/ 27079 w 216630"/>
                  <a:gd name="connsiteY2" fmla="*/ 198758 h 346608"/>
                  <a:gd name="connsiteX3" fmla="*/ 16247 w 216630"/>
                  <a:gd name="connsiteY3" fmla="*/ 170596 h 346608"/>
                  <a:gd name="connsiteX4" fmla="*/ 29245 w 216630"/>
                  <a:gd name="connsiteY4" fmla="*/ 142434 h 346608"/>
                  <a:gd name="connsiteX5" fmla="*/ 148392 w 216630"/>
                  <a:gd name="connsiteY5" fmla="*/ 27620 h 346608"/>
                  <a:gd name="connsiteX6" fmla="*/ 206882 w 216630"/>
                  <a:gd name="connsiteY6" fmla="*/ 27620 h 346608"/>
                  <a:gd name="connsiteX7" fmla="*/ 206882 w 216630"/>
                  <a:gd name="connsiteY7" fmla="*/ 86110 h 346608"/>
                  <a:gd name="connsiteX8" fmla="*/ 118063 w 216630"/>
                  <a:gd name="connsiteY8" fmla="*/ 172762 h 346608"/>
                  <a:gd name="connsiteX9" fmla="*/ 204715 w 216630"/>
                  <a:gd name="connsiteY9" fmla="*/ 261581 h 346608"/>
                  <a:gd name="connsiteX10" fmla="*/ 204715 w 216630"/>
                  <a:gd name="connsiteY10" fmla="*/ 320071 h 346608"/>
                  <a:gd name="connsiteX11" fmla="*/ 172221 w 216630"/>
                  <a:gd name="connsiteY11" fmla="*/ 330902 h 3466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16630" h="346608">
                    <a:moveTo>
                      <a:pt x="172221" y="330902"/>
                    </a:moveTo>
                    <a:cubicBezTo>
                      <a:pt x="161389" y="330902"/>
                      <a:pt x="150558" y="326570"/>
                      <a:pt x="144059" y="317905"/>
                    </a:cubicBezTo>
                    <a:lnTo>
                      <a:pt x="27079" y="198758"/>
                    </a:lnTo>
                    <a:cubicBezTo>
                      <a:pt x="20580" y="190093"/>
                      <a:pt x="16247" y="181428"/>
                      <a:pt x="16247" y="170596"/>
                    </a:cubicBezTo>
                    <a:cubicBezTo>
                      <a:pt x="16247" y="159765"/>
                      <a:pt x="20580" y="148933"/>
                      <a:pt x="29245" y="142434"/>
                    </a:cubicBezTo>
                    <a:lnTo>
                      <a:pt x="148392" y="27620"/>
                    </a:lnTo>
                    <a:cubicBezTo>
                      <a:pt x="163556" y="12456"/>
                      <a:pt x="189551" y="12456"/>
                      <a:pt x="206882" y="27620"/>
                    </a:cubicBezTo>
                    <a:cubicBezTo>
                      <a:pt x="222046" y="42784"/>
                      <a:pt x="222046" y="68780"/>
                      <a:pt x="206882" y="86110"/>
                    </a:cubicBezTo>
                    <a:lnTo>
                      <a:pt x="118063" y="172762"/>
                    </a:lnTo>
                    <a:lnTo>
                      <a:pt x="204715" y="261581"/>
                    </a:lnTo>
                    <a:cubicBezTo>
                      <a:pt x="219879" y="276745"/>
                      <a:pt x="219879" y="302740"/>
                      <a:pt x="204715" y="320071"/>
                    </a:cubicBezTo>
                    <a:cubicBezTo>
                      <a:pt x="191718" y="326570"/>
                      <a:pt x="180886" y="330902"/>
                      <a:pt x="172221" y="33090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0551AD23-CDFC-45EA-B2B4-6028084B2575}"/>
                  </a:ext>
                </a:extLst>
              </p:cNvPr>
              <p:cNvSpPr/>
              <p:nvPr/>
            </p:nvSpPr>
            <p:spPr>
              <a:xfrm>
                <a:off x="1737887" y="3355119"/>
                <a:ext cx="216630" cy="346608"/>
              </a:xfrm>
              <a:custGeom>
                <a:avLst/>
                <a:gdLst>
                  <a:gd name="connsiteX0" fmla="*/ 170596 w 216630"/>
                  <a:gd name="connsiteY0" fmla="*/ 333069 h 346608"/>
                  <a:gd name="connsiteX1" fmla="*/ 142434 w 216630"/>
                  <a:gd name="connsiteY1" fmla="*/ 320071 h 346608"/>
                  <a:gd name="connsiteX2" fmla="*/ 27620 w 216630"/>
                  <a:gd name="connsiteY2" fmla="*/ 200924 h 346608"/>
                  <a:gd name="connsiteX3" fmla="*/ 27620 w 216630"/>
                  <a:gd name="connsiteY3" fmla="*/ 142434 h 346608"/>
                  <a:gd name="connsiteX4" fmla="*/ 146767 w 216630"/>
                  <a:gd name="connsiteY4" fmla="*/ 27620 h 346608"/>
                  <a:gd name="connsiteX5" fmla="*/ 205257 w 216630"/>
                  <a:gd name="connsiteY5" fmla="*/ 27620 h 346608"/>
                  <a:gd name="connsiteX6" fmla="*/ 205257 w 216630"/>
                  <a:gd name="connsiteY6" fmla="*/ 86110 h 346608"/>
                  <a:gd name="connsiteX7" fmla="*/ 116439 w 216630"/>
                  <a:gd name="connsiteY7" fmla="*/ 172762 h 346608"/>
                  <a:gd name="connsiteX8" fmla="*/ 203091 w 216630"/>
                  <a:gd name="connsiteY8" fmla="*/ 261581 h 346608"/>
                  <a:gd name="connsiteX9" fmla="*/ 203091 w 216630"/>
                  <a:gd name="connsiteY9" fmla="*/ 320071 h 346608"/>
                  <a:gd name="connsiteX10" fmla="*/ 170596 w 216630"/>
                  <a:gd name="connsiteY10" fmla="*/ 333069 h 3466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16630" h="346608">
                    <a:moveTo>
                      <a:pt x="170596" y="333069"/>
                    </a:moveTo>
                    <a:cubicBezTo>
                      <a:pt x="159765" y="333069"/>
                      <a:pt x="148933" y="328736"/>
                      <a:pt x="142434" y="320071"/>
                    </a:cubicBezTo>
                    <a:lnTo>
                      <a:pt x="27620" y="200924"/>
                    </a:lnTo>
                    <a:cubicBezTo>
                      <a:pt x="12456" y="185760"/>
                      <a:pt x="12456" y="159765"/>
                      <a:pt x="27620" y="142434"/>
                    </a:cubicBezTo>
                    <a:lnTo>
                      <a:pt x="146767" y="27620"/>
                    </a:lnTo>
                    <a:cubicBezTo>
                      <a:pt x="161931" y="12456"/>
                      <a:pt x="187927" y="12456"/>
                      <a:pt x="205257" y="27620"/>
                    </a:cubicBezTo>
                    <a:cubicBezTo>
                      <a:pt x="220421" y="42784"/>
                      <a:pt x="220421" y="68780"/>
                      <a:pt x="205257" y="86110"/>
                    </a:cubicBezTo>
                    <a:lnTo>
                      <a:pt x="116439" y="172762"/>
                    </a:lnTo>
                    <a:lnTo>
                      <a:pt x="203091" y="261581"/>
                    </a:lnTo>
                    <a:cubicBezTo>
                      <a:pt x="218255" y="276745"/>
                      <a:pt x="218255" y="302740"/>
                      <a:pt x="203091" y="320071"/>
                    </a:cubicBezTo>
                    <a:cubicBezTo>
                      <a:pt x="192259" y="328736"/>
                      <a:pt x="181428" y="333069"/>
                      <a:pt x="170596" y="33306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7FC2A356-DE41-4F44-9E81-CBF9D5BAAD1B}"/>
                  </a:ext>
                </a:extLst>
              </p:cNvPr>
              <p:cNvSpPr/>
              <p:nvPr/>
            </p:nvSpPr>
            <p:spPr>
              <a:xfrm>
                <a:off x="1526131" y="3355119"/>
                <a:ext cx="216630" cy="324945"/>
              </a:xfrm>
              <a:custGeom>
                <a:avLst/>
                <a:gdLst>
                  <a:gd name="connsiteX0" fmla="*/ 172221 w 216630"/>
                  <a:gd name="connsiteY0" fmla="*/ 328736 h 324945"/>
                  <a:gd name="connsiteX1" fmla="*/ 144059 w 216630"/>
                  <a:gd name="connsiteY1" fmla="*/ 315738 h 324945"/>
                  <a:gd name="connsiteX2" fmla="*/ 27079 w 216630"/>
                  <a:gd name="connsiteY2" fmla="*/ 198758 h 324945"/>
                  <a:gd name="connsiteX3" fmla="*/ 16247 w 216630"/>
                  <a:gd name="connsiteY3" fmla="*/ 170596 h 324945"/>
                  <a:gd name="connsiteX4" fmla="*/ 29245 w 216630"/>
                  <a:gd name="connsiteY4" fmla="*/ 142434 h 324945"/>
                  <a:gd name="connsiteX5" fmla="*/ 148392 w 216630"/>
                  <a:gd name="connsiteY5" fmla="*/ 27620 h 324945"/>
                  <a:gd name="connsiteX6" fmla="*/ 206882 w 216630"/>
                  <a:gd name="connsiteY6" fmla="*/ 27620 h 324945"/>
                  <a:gd name="connsiteX7" fmla="*/ 206882 w 216630"/>
                  <a:gd name="connsiteY7" fmla="*/ 86110 h 324945"/>
                  <a:gd name="connsiteX8" fmla="*/ 118063 w 216630"/>
                  <a:gd name="connsiteY8" fmla="*/ 172762 h 324945"/>
                  <a:gd name="connsiteX9" fmla="*/ 204715 w 216630"/>
                  <a:gd name="connsiteY9" fmla="*/ 261581 h 324945"/>
                  <a:gd name="connsiteX10" fmla="*/ 204715 w 216630"/>
                  <a:gd name="connsiteY10" fmla="*/ 320071 h 324945"/>
                  <a:gd name="connsiteX11" fmla="*/ 172221 w 216630"/>
                  <a:gd name="connsiteY11" fmla="*/ 328736 h 3249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16630" h="324945">
                    <a:moveTo>
                      <a:pt x="172221" y="328736"/>
                    </a:moveTo>
                    <a:cubicBezTo>
                      <a:pt x="161389" y="328736"/>
                      <a:pt x="150558" y="324403"/>
                      <a:pt x="144059" y="315738"/>
                    </a:cubicBezTo>
                    <a:lnTo>
                      <a:pt x="27079" y="198758"/>
                    </a:lnTo>
                    <a:cubicBezTo>
                      <a:pt x="20580" y="190093"/>
                      <a:pt x="16247" y="181428"/>
                      <a:pt x="16247" y="170596"/>
                    </a:cubicBezTo>
                    <a:cubicBezTo>
                      <a:pt x="16247" y="159765"/>
                      <a:pt x="20580" y="148933"/>
                      <a:pt x="29245" y="142434"/>
                    </a:cubicBezTo>
                    <a:lnTo>
                      <a:pt x="148392" y="27620"/>
                    </a:lnTo>
                    <a:cubicBezTo>
                      <a:pt x="163556" y="12456"/>
                      <a:pt x="189551" y="12456"/>
                      <a:pt x="206882" y="27620"/>
                    </a:cubicBezTo>
                    <a:cubicBezTo>
                      <a:pt x="222046" y="42784"/>
                      <a:pt x="222046" y="68780"/>
                      <a:pt x="206882" y="86110"/>
                    </a:cubicBezTo>
                    <a:lnTo>
                      <a:pt x="118063" y="172762"/>
                    </a:lnTo>
                    <a:lnTo>
                      <a:pt x="204715" y="261581"/>
                    </a:lnTo>
                    <a:cubicBezTo>
                      <a:pt x="219879" y="276745"/>
                      <a:pt x="219879" y="302740"/>
                      <a:pt x="204715" y="320071"/>
                    </a:cubicBezTo>
                    <a:cubicBezTo>
                      <a:pt x="191718" y="326570"/>
                      <a:pt x="183052" y="328736"/>
                      <a:pt x="172221" y="3287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2601556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Style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730D5DCC-30E8-4340-8B7F-AD657534302E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3342684" y="0"/>
            <a:ext cx="8499171" cy="6278992"/>
          </a:xfrm>
          <a:custGeom>
            <a:avLst/>
            <a:gdLst>
              <a:gd name="connsiteX0" fmla="*/ 7205323 w 8499171"/>
              <a:gd name="connsiteY0" fmla="*/ 0 h 6278992"/>
              <a:gd name="connsiteX1" fmla="*/ 8122757 w 8499171"/>
              <a:gd name="connsiteY1" fmla="*/ 0 h 6278992"/>
              <a:gd name="connsiteX2" fmla="*/ 8289051 w 8499171"/>
              <a:gd name="connsiteY2" fmla="*/ 214263 h 6278992"/>
              <a:gd name="connsiteX3" fmla="*/ 8224961 w 8499171"/>
              <a:gd name="connsiteY3" fmla="*/ 722722 h 6278992"/>
              <a:gd name="connsiteX4" fmla="*/ 7716503 w 8499171"/>
              <a:gd name="connsiteY4" fmla="*/ 658632 h 6278992"/>
              <a:gd name="connsiteX5" fmla="*/ 6175504 w 8499171"/>
              <a:gd name="connsiteY5" fmla="*/ 0 h 6278992"/>
              <a:gd name="connsiteX6" fmla="*/ 7092939 w 8499171"/>
              <a:gd name="connsiteY6" fmla="*/ 0 h 6278992"/>
              <a:gd name="connsiteX7" fmla="*/ 8312069 w 8499171"/>
              <a:gd name="connsiteY7" fmla="*/ 1570793 h 6278992"/>
              <a:gd name="connsiteX8" fmla="*/ 8247979 w 8499171"/>
              <a:gd name="connsiteY8" fmla="*/ 2079253 h 6278992"/>
              <a:gd name="connsiteX9" fmla="*/ 7739520 w 8499171"/>
              <a:gd name="connsiteY9" fmla="*/ 2015163 h 6278992"/>
              <a:gd name="connsiteX10" fmla="*/ 5145685 w 8499171"/>
              <a:gd name="connsiteY10" fmla="*/ 0 h 6278992"/>
              <a:gd name="connsiteX11" fmla="*/ 6063120 w 8499171"/>
              <a:gd name="connsiteY11" fmla="*/ 0 h 6278992"/>
              <a:gd name="connsiteX12" fmla="*/ 7974345 w 8499171"/>
              <a:gd name="connsiteY12" fmla="*/ 2462526 h 6278992"/>
              <a:gd name="connsiteX13" fmla="*/ 7910255 w 8499171"/>
              <a:gd name="connsiteY13" fmla="*/ 2970985 h 6278992"/>
              <a:gd name="connsiteX14" fmla="*/ 7401796 w 8499171"/>
              <a:gd name="connsiteY14" fmla="*/ 2906895 h 6278992"/>
              <a:gd name="connsiteX15" fmla="*/ 4115864 w 8499171"/>
              <a:gd name="connsiteY15" fmla="*/ 0 h 6278992"/>
              <a:gd name="connsiteX16" fmla="*/ 5033299 w 8499171"/>
              <a:gd name="connsiteY16" fmla="*/ 0 h 6278992"/>
              <a:gd name="connsiteX17" fmla="*/ 8378363 w 8499171"/>
              <a:gd name="connsiteY17" fmla="*/ 4309960 h 6278992"/>
              <a:gd name="connsiteX18" fmla="*/ 8314273 w 8499171"/>
              <a:gd name="connsiteY18" fmla="*/ 4818420 h 6278992"/>
              <a:gd name="connsiteX19" fmla="*/ 7805814 w 8499171"/>
              <a:gd name="connsiteY19" fmla="*/ 4754329 h 6278992"/>
              <a:gd name="connsiteX20" fmla="*/ 3086046 w 8499171"/>
              <a:gd name="connsiteY20" fmla="*/ 0 h 6278992"/>
              <a:gd name="connsiteX21" fmla="*/ 4003481 w 8499171"/>
              <a:gd name="connsiteY21" fmla="*/ 0 h 6278992"/>
              <a:gd name="connsiteX22" fmla="*/ 8423050 w 8499171"/>
              <a:gd name="connsiteY22" fmla="*/ 5694411 h 6278992"/>
              <a:gd name="connsiteX23" fmla="*/ 8358960 w 8499171"/>
              <a:gd name="connsiteY23" fmla="*/ 6202870 h 6278992"/>
              <a:gd name="connsiteX24" fmla="*/ 7850501 w 8499171"/>
              <a:gd name="connsiteY24" fmla="*/ 6138780 h 6278992"/>
              <a:gd name="connsiteX25" fmla="*/ 2056226 w 8499171"/>
              <a:gd name="connsiteY25" fmla="*/ 0 h 6278992"/>
              <a:gd name="connsiteX26" fmla="*/ 2973662 w 8499171"/>
              <a:gd name="connsiteY26" fmla="*/ 0 h 6278992"/>
              <a:gd name="connsiteX27" fmla="*/ 6599031 w 8499171"/>
              <a:gd name="connsiteY27" fmla="*/ 4671122 h 6278992"/>
              <a:gd name="connsiteX28" fmla="*/ 6534941 w 8499171"/>
              <a:gd name="connsiteY28" fmla="*/ 5179581 h 6278992"/>
              <a:gd name="connsiteX29" fmla="*/ 6026482 w 8499171"/>
              <a:gd name="connsiteY29" fmla="*/ 5115492 h 6278992"/>
              <a:gd name="connsiteX30" fmla="*/ 1026407 w 8499171"/>
              <a:gd name="connsiteY30" fmla="*/ 0 h 6278992"/>
              <a:gd name="connsiteX31" fmla="*/ 1943842 w 8499171"/>
              <a:gd name="connsiteY31" fmla="*/ 0 h 6278992"/>
              <a:gd name="connsiteX32" fmla="*/ 6054015 w 8499171"/>
              <a:gd name="connsiteY32" fmla="*/ 5295770 h 6278992"/>
              <a:gd name="connsiteX33" fmla="*/ 5989925 w 8499171"/>
              <a:gd name="connsiteY33" fmla="*/ 5804229 h 6278992"/>
              <a:gd name="connsiteX34" fmla="*/ 5481466 w 8499171"/>
              <a:gd name="connsiteY34" fmla="*/ 5740139 h 6278992"/>
              <a:gd name="connsiteX35" fmla="*/ 0 w 8499171"/>
              <a:gd name="connsiteY35" fmla="*/ 0 h 6278992"/>
              <a:gd name="connsiteX36" fmla="*/ 914022 w 8499171"/>
              <a:gd name="connsiteY36" fmla="*/ 0 h 6278992"/>
              <a:gd name="connsiteX37" fmla="*/ 4100249 w 8499171"/>
              <a:gd name="connsiteY37" fmla="*/ 4105307 h 6278992"/>
              <a:gd name="connsiteX38" fmla="*/ 4036159 w 8499171"/>
              <a:gd name="connsiteY38" fmla="*/ 4613766 h 6278992"/>
              <a:gd name="connsiteX39" fmla="*/ 3527699 w 8499171"/>
              <a:gd name="connsiteY39" fmla="*/ 4549677 h 6278992"/>
              <a:gd name="connsiteX40" fmla="*/ 14270 w 8499171"/>
              <a:gd name="connsiteY40" fmla="*/ 22784 h 6278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8499171" h="6278992">
                <a:moveTo>
                  <a:pt x="7205323" y="0"/>
                </a:moveTo>
                <a:lnTo>
                  <a:pt x="8122757" y="0"/>
                </a:lnTo>
                <a:lnTo>
                  <a:pt x="8289051" y="214263"/>
                </a:lnTo>
                <a:cubicBezTo>
                  <a:pt x="8411762" y="372368"/>
                  <a:pt x="8383068" y="600013"/>
                  <a:pt x="8224961" y="722722"/>
                </a:cubicBezTo>
                <a:cubicBezTo>
                  <a:pt x="8066857" y="845432"/>
                  <a:pt x="7839212" y="816738"/>
                  <a:pt x="7716503" y="658632"/>
                </a:cubicBezTo>
                <a:close/>
                <a:moveTo>
                  <a:pt x="6175504" y="0"/>
                </a:moveTo>
                <a:lnTo>
                  <a:pt x="7092939" y="0"/>
                </a:lnTo>
                <a:lnTo>
                  <a:pt x="8312069" y="1570793"/>
                </a:lnTo>
                <a:cubicBezTo>
                  <a:pt x="8434779" y="1728899"/>
                  <a:pt x="8406085" y="1956544"/>
                  <a:pt x="8247979" y="2079253"/>
                </a:cubicBezTo>
                <a:cubicBezTo>
                  <a:pt x="8089874" y="2201963"/>
                  <a:pt x="7862229" y="2173268"/>
                  <a:pt x="7739520" y="2015163"/>
                </a:cubicBezTo>
                <a:close/>
                <a:moveTo>
                  <a:pt x="5145685" y="0"/>
                </a:moveTo>
                <a:lnTo>
                  <a:pt x="6063120" y="0"/>
                </a:lnTo>
                <a:lnTo>
                  <a:pt x="7974345" y="2462526"/>
                </a:lnTo>
                <a:cubicBezTo>
                  <a:pt x="8097055" y="2620631"/>
                  <a:pt x="8068361" y="2848276"/>
                  <a:pt x="7910255" y="2970985"/>
                </a:cubicBezTo>
                <a:cubicBezTo>
                  <a:pt x="7752150" y="3093694"/>
                  <a:pt x="7524505" y="3065000"/>
                  <a:pt x="7401796" y="2906895"/>
                </a:cubicBezTo>
                <a:close/>
                <a:moveTo>
                  <a:pt x="4115864" y="0"/>
                </a:moveTo>
                <a:lnTo>
                  <a:pt x="5033299" y="0"/>
                </a:lnTo>
                <a:lnTo>
                  <a:pt x="8378363" y="4309960"/>
                </a:lnTo>
                <a:cubicBezTo>
                  <a:pt x="8501072" y="4468065"/>
                  <a:pt x="8472377" y="4695710"/>
                  <a:pt x="8314273" y="4818420"/>
                </a:cubicBezTo>
                <a:cubicBezTo>
                  <a:pt x="8156168" y="4941128"/>
                  <a:pt x="7928523" y="4912434"/>
                  <a:pt x="7805814" y="4754329"/>
                </a:cubicBezTo>
                <a:close/>
                <a:moveTo>
                  <a:pt x="3086046" y="0"/>
                </a:moveTo>
                <a:lnTo>
                  <a:pt x="4003481" y="0"/>
                </a:lnTo>
                <a:lnTo>
                  <a:pt x="8423050" y="5694411"/>
                </a:lnTo>
                <a:cubicBezTo>
                  <a:pt x="8545758" y="5852515"/>
                  <a:pt x="8517064" y="6080160"/>
                  <a:pt x="8358960" y="6202870"/>
                </a:cubicBezTo>
                <a:cubicBezTo>
                  <a:pt x="8200855" y="6325579"/>
                  <a:pt x="7973210" y="6296885"/>
                  <a:pt x="7850501" y="6138780"/>
                </a:cubicBezTo>
                <a:close/>
                <a:moveTo>
                  <a:pt x="2056226" y="0"/>
                </a:moveTo>
                <a:lnTo>
                  <a:pt x="2973662" y="0"/>
                </a:lnTo>
                <a:lnTo>
                  <a:pt x="6599031" y="4671122"/>
                </a:lnTo>
                <a:cubicBezTo>
                  <a:pt x="6721740" y="4829227"/>
                  <a:pt x="6693046" y="5056872"/>
                  <a:pt x="6534941" y="5179581"/>
                </a:cubicBezTo>
                <a:cubicBezTo>
                  <a:pt x="6376836" y="5302290"/>
                  <a:pt x="6149191" y="5273596"/>
                  <a:pt x="6026482" y="5115492"/>
                </a:cubicBezTo>
                <a:close/>
                <a:moveTo>
                  <a:pt x="1026407" y="0"/>
                </a:moveTo>
                <a:lnTo>
                  <a:pt x="1943842" y="0"/>
                </a:lnTo>
                <a:lnTo>
                  <a:pt x="6054015" y="5295770"/>
                </a:lnTo>
                <a:cubicBezTo>
                  <a:pt x="6176725" y="5453875"/>
                  <a:pt x="6148031" y="5681520"/>
                  <a:pt x="5989925" y="5804229"/>
                </a:cubicBezTo>
                <a:cubicBezTo>
                  <a:pt x="5831821" y="5926939"/>
                  <a:pt x="5604176" y="5898245"/>
                  <a:pt x="5481466" y="5740139"/>
                </a:cubicBezTo>
                <a:close/>
                <a:moveTo>
                  <a:pt x="0" y="0"/>
                </a:moveTo>
                <a:lnTo>
                  <a:pt x="914022" y="0"/>
                </a:lnTo>
                <a:lnTo>
                  <a:pt x="4100249" y="4105307"/>
                </a:lnTo>
                <a:cubicBezTo>
                  <a:pt x="4222958" y="4263412"/>
                  <a:pt x="4194264" y="4491057"/>
                  <a:pt x="4036159" y="4613766"/>
                </a:cubicBezTo>
                <a:cubicBezTo>
                  <a:pt x="3878054" y="4736476"/>
                  <a:pt x="3650409" y="4707782"/>
                  <a:pt x="3527699" y="4549677"/>
                </a:cubicBezTo>
                <a:lnTo>
                  <a:pt x="14270" y="2278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&amp; Sand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7807972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ight Triangle 7"/>
          <p:cNvSpPr/>
          <p:nvPr userDrawn="1"/>
        </p:nvSpPr>
        <p:spPr>
          <a:xfrm flipH="1" flipV="1">
            <a:off x="11464117" y="0"/>
            <a:ext cx="727881" cy="6858000"/>
          </a:xfrm>
          <a:prstGeom prst="rtTriangle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82388" y="340045"/>
            <a:ext cx="11214337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" name="Rectangle 2"/>
          <p:cNvSpPr/>
          <p:nvPr userDrawn="1"/>
        </p:nvSpPr>
        <p:spPr>
          <a:xfrm>
            <a:off x="0" y="0"/>
            <a:ext cx="17742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146107" y="0"/>
            <a:ext cx="17742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ight Triangle 3"/>
          <p:cNvSpPr/>
          <p:nvPr userDrawn="1"/>
        </p:nvSpPr>
        <p:spPr>
          <a:xfrm flipH="1">
            <a:off x="11464118" y="0"/>
            <a:ext cx="727881" cy="6858000"/>
          </a:xfrm>
          <a:prstGeom prst="rtTriangle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706930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6289535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713D27F-7316-4797-B82F-8DD4FB0B021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8427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8BE861D7-D457-4F0C-825B-4CDA97FB39DE}"/>
              </a:ext>
            </a:extLst>
          </p:cNvPr>
          <p:cNvGrpSpPr/>
          <p:nvPr userDrawn="1"/>
        </p:nvGrpSpPr>
        <p:grpSpPr>
          <a:xfrm flipV="1">
            <a:off x="196164" y="4434413"/>
            <a:ext cx="2781298" cy="2281190"/>
            <a:chOff x="160070" y="163202"/>
            <a:chExt cx="2781298" cy="2281190"/>
          </a:xfrm>
          <a:solidFill>
            <a:srgbClr val="FFFFFF">
              <a:alpha val="40000"/>
            </a:srgbClr>
          </a:solidFill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7E407CA1-5FD4-44EE-81DD-190588A1B548}"/>
                </a:ext>
              </a:extLst>
            </p:cNvPr>
            <p:cNvSpPr/>
            <p:nvPr/>
          </p:nvSpPr>
          <p:spPr>
            <a:xfrm>
              <a:off x="160070" y="163845"/>
              <a:ext cx="140381" cy="140381"/>
            </a:xfrm>
            <a:custGeom>
              <a:avLst/>
              <a:gdLst>
                <a:gd name="connsiteX0" fmla="*/ 53340 w 76200"/>
                <a:gd name="connsiteY0" fmla="*/ 11081 h 76200"/>
                <a:gd name="connsiteX1" fmla="*/ 42863 w 76200"/>
                <a:gd name="connsiteY1" fmla="*/ 22511 h 76200"/>
                <a:gd name="connsiteX2" fmla="*/ 32385 w 76200"/>
                <a:gd name="connsiteY2" fmla="*/ 11081 h 76200"/>
                <a:gd name="connsiteX3" fmla="*/ 11430 w 76200"/>
                <a:gd name="connsiteY3" fmla="*/ 11081 h 76200"/>
                <a:gd name="connsiteX4" fmla="*/ 11430 w 76200"/>
                <a:gd name="connsiteY4" fmla="*/ 31083 h 76200"/>
                <a:gd name="connsiteX5" fmla="*/ 21908 w 76200"/>
                <a:gd name="connsiteY5" fmla="*/ 41561 h 76200"/>
                <a:gd name="connsiteX6" fmla="*/ 11430 w 76200"/>
                <a:gd name="connsiteY6" fmla="*/ 52991 h 76200"/>
                <a:gd name="connsiteX7" fmla="*/ 11430 w 76200"/>
                <a:gd name="connsiteY7" fmla="*/ 72993 h 76200"/>
                <a:gd name="connsiteX8" fmla="*/ 32385 w 76200"/>
                <a:gd name="connsiteY8" fmla="*/ 73946 h 76200"/>
                <a:gd name="connsiteX9" fmla="*/ 42863 w 76200"/>
                <a:gd name="connsiteY9" fmla="*/ 63468 h 76200"/>
                <a:gd name="connsiteX10" fmla="*/ 53340 w 76200"/>
                <a:gd name="connsiteY10" fmla="*/ 73946 h 76200"/>
                <a:gd name="connsiteX11" fmla="*/ 74295 w 76200"/>
                <a:gd name="connsiteY11" fmla="*/ 73946 h 76200"/>
                <a:gd name="connsiteX12" fmla="*/ 74295 w 76200"/>
                <a:gd name="connsiteY12" fmla="*/ 53943 h 76200"/>
                <a:gd name="connsiteX13" fmla="*/ 63818 w 76200"/>
                <a:gd name="connsiteY13" fmla="*/ 42513 h 76200"/>
                <a:gd name="connsiteX14" fmla="*/ 74295 w 76200"/>
                <a:gd name="connsiteY14" fmla="*/ 32036 h 76200"/>
                <a:gd name="connsiteX15" fmla="*/ 74295 w 76200"/>
                <a:gd name="connsiteY15" fmla="*/ 11081 h 76200"/>
                <a:gd name="connsiteX16" fmla="*/ 53340 w 76200"/>
                <a:gd name="connsiteY16" fmla="*/ 110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3340" y="11081"/>
                  </a:moveTo>
                  <a:lnTo>
                    <a:pt x="42863" y="22511"/>
                  </a:lnTo>
                  <a:lnTo>
                    <a:pt x="32385" y="11081"/>
                  </a:lnTo>
                  <a:cubicBezTo>
                    <a:pt x="26670" y="6318"/>
                    <a:pt x="17145" y="6318"/>
                    <a:pt x="11430" y="11081"/>
                  </a:cubicBezTo>
                  <a:cubicBezTo>
                    <a:pt x="5715" y="15843"/>
                    <a:pt x="5715" y="26321"/>
                    <a:pt x="11430" y="31083"/>
                  </a:cubicBezTo>
                  <a:lnTo>
                    <a:pt x="21908" y="41561"/>
                  </a:lnTo>
                  <a:lnTo>
                    <a:pt x="11430" y="52991"/>
                  </a:lnTo>
                  <a:cubicBezTo>
                    <a:pt x="5715" y="58706"/>
                    <a:pt x="5715" y="68231"/>
                    <a:pt x="11430" y="72993"/>
                  </a:cubicBezTo>
                  <a:cubicBezTo>
                    <a:pt x="17145" y="77756"/>
                    <a:pt x="26670" y="79661"/>
                    <a:pt x="32385" y="73946"/>
                  </a:cubicBezTo>
                  <a:lnTo>
                    <a:pt x="42863" y="63468"/>
                  </a:lnTo>
                  <a:lnTo>
                    <a:pt x="53340" y="73946"/>
                  </a:lnTo>
                  <a:cubicBezTo>
                    <a:pt x="59055" y="79661"/>
                    <a:pt x="68580" y="79661"/>
                    <a:pt x="74295" y="73946"/>
                  </a:cubicBezTo>
                  <a:cubicBezTo>
                    <a:pt x="80010" y="68231"/>
                    <a:pt x="80010" y="58706"/>
                    <a:pt x="74295" y="53943"/>
                  </a:cubicBezTo>
                  <a:lnTo>
                    <a:pt x="63818" y="42513"/>
                  </a:lnTo>
                  <a:lnTo>
                    <a:pt x="74295" y="32036"/>
                  </a:lnTo>
                  <a:cubicBezTo>
                    <a:pt x="80010" y="26321"/>
                    <a:pt x="80010" y="16796"/>
                    <a:pt x="74295" y="11081"/>
                  </a:cubicBezTo>
                  <a:cubicBezTo>
                    <a:pt x="68580" y="5366"/>
                    <a:pt x="59055" y="6318"/>
                    <a:pt x="53340" y="1108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037A0D61-F27B-4FE6-8B57-11E3B6AE2525}"/>
                </a:ext>
              </a:extLst>
            </p:cNvPr>
            <p:cNvSpPr/>
            <p:nvPr/>
          </p:nvSpPr>
          <p:spPr>
            <a:xfrm>
              <a:off x="491721" y="163202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C630F3AB-9F61-4C4A-AB33-0EB2973B7942}"/>
                </a:ext>
              </a:extLst>
            </p:cNvPr>
            <p:cNvSpPr/>
            <p:nvPr/>
          </p:nvSpPr>
          <p:spPr>
            <a:xfrm>
              <a:off x="821614" y="163202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3342 w 76200"/>
                <a:gd name="connsiteY11" fmla="*/ 74295 h 76200"/>
                <a:gd name="connsiteX12" fmla="*/ 73342 w 76200"/>
                <a:gd name="connsiteY12" fmla="*/ 54293 h 76200"/>
                <a:gd name="connsiteX13" fmla="*/ 62865 w 76200"/>
                <a:gd name="connsiteY13" fmla="*/ 43815 h 76200"/>
                <a:gd name="connsiteX14" fmla="*/ 73342 w 76200"/>
                <a:gd name="connsiteY14" fmla="*/ 33338 h 76200"/>
                <a:gd name="connsiteX15" fmla="*/ 73342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7153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3342" y="74295"/>
                  </a:cubicBezTo>
                  <a:cubicBezTo>
                    <a:pt x="79058" y="68580"/>
                    <a:pt x="79058" y="59055"/>
                    <a:pt x="73342" y="54293"/>
                  </a:cubicBezTo>
                  <a:lnTo>
                    <a:pt x="62865" y="43815"/>
                  </a:lnTo>
                  <a:lnTo>
                    <a:pt x="73342" y="33338"/>
                  </a:lnTo>
                  <a:cubicBezTo>
                    <a:pt x="79058" y="27623"/>
                    <a:pt x="79058" y="18098"/>
                    <a:pt x="73342" y="13335"/>
                  </a:cubicBezTo>
                  <a:cubicBezTo>
                    <a:pt x="67628" y="6668"/>
                    <a:pt x="58103" y="6668"/>
                    <a:pt x="52388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3D87576C-71E7-471B-9B76-0B559E7D1CFF}"/>
                </a:ext>
              </a:extLst>
            </p:cNvPr>
            <p:cNvSpPr/>
            <p:nvPr/>
          </p:nvSpPr>
          <p:spPr>
            <a:xfrm>
              <a:off x="1151509" y="163202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2863 h 76200"/>
                <a:gd name="connsiteX6" fmla="*/ 11430 w 76200"/>
                <a:gd name="connsiteY6" fmla="*/ 53340 h 76200"/>
                <a:gd name="connsiteX7" fmla="*/ 11430 w 76200"/>
                <a:gd name="connsiteY7" fmla="*/ 73343 h 76200"/>
                <a:gd name="connsiteX8" fmla="*/ 31433 w 76200"/>
                <a:gd name="connsiteY8" fmla="*/ 73343 h 76200"/>
                <a:gd name="connsiteX9" fmla="*/ 41910 w 76200"/>
                <a:gd name="connsiteY9" fmla="*/ 62865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3343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8" y="5715"/>
                    <a:pt x="16193" y="5715"/>
                    <a:pt x="11430" y="11430"/>
                  </a:cubicBezTo>
                  <a:cubicBezTo>
                    <a:pt x="6668" y="17145"/>
                    <a:pt x="5715" y="26670"/>
                    <a:pt x="11430" y="31433"/>
                  </a:cubicBezTo>
                  <a:lnTo>
                    <a:pt x="21908" y="42863"/>
                  </a:lnTo>
                  <a:lnTo>
                    <a:pt x="11430" y="53340"/>
                  </a:lnTo>
                  <a:cubicBezTo>
                    <a:pt x="5715" y="59055"/>
                    <a:pt x="5715" y="68580"/>
                    <a:pt x="11430" y="73343"/>
                  </a:cubicBezTo>
                  <a:cubicBezTo>
                    <a:pt x="17145" y="78105"/>
                    <a:pt x="26670" y="79058"/>
                    <a:pt x="31433" y="73343"/>
                  </a:cubicBezTo>
                  <a:lnTo>
                    <a:pt x="41910" y="62865"/>
                  </a:lnTo>
                  <a:lnTo>
                    <a:pt x="52388" y="74295"/>
                  </a:lnTo>
                  <a:cubicBezTo>
                    <a:pt x="58102" y="80010"/>
                    <a:pt x="67627" y="80010"/>
                    <a:pt x="72390" y="74295"/>
                  </a:cubicBezTo>
                  <a:cubicBezTo>
                    <a:pt x="78105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9058" y="26670"/>
                    <a:pt x="79058" y="17145"/>
                    <a:pt x="73343" y="11430"/>
                  </a:cubicBezTo>
                  <a:cubicBezTo>
                    <a:pt x="67627" y="6668"/>
                    <a:pt x="58102" y="6668"/>
                    <a:pt x="52388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587A641C-0AEB-43AD-A1C0-3E3DB6BD4DB5}"/>
                </a:ext>
              </a:extLst>
            </p:cNvPr>
            <p:cNvSpPr/>
            <p:nvPr/>
          </p:nvSpPr>
          <p:spPr>
            <a:xfrm>
              <a:off x="1481405" y="163202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24B4F603-5763-4124-9C65-63C757024D0D}"/>
                </a:ext>
              </a:extLst>
            </p:cNvPr>
            <p:cNvSpPr/>
            <p:nvPr/>
          </p:nvSpPr>
          <p:spPr>
            <a:xfrm>
              <a:off x="1813055" y="163202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7150" y="6668"/>
                    <a:pt x="52388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975612D3-A761-4DCD-A5BD-F1103F92ABD5}"/>
                </a:ext>
              </a:extLst>
            </p:cNvPr>
            <p:cNvSpPr/>
            <p:nvPr/>
          </p:nvSpPr>
          <p:spPr>
            <a:xfrm>
              <a:off x="2142951" y="163202"/>
              <a:ext cx="140381" cy="140381"/>
            </a:xfrm>
            <a:custGeom>
              <a:avLst/>
              <a:gdLst>
                <a:gd name="connsiteX0" fmla="*/ 52387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7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8 h 76200"/>
                <a:gd name="connsiteX13" fmla="*/ 61912 w 76200"/>
                <a:gd name="connsiteY13" fmla="*/ 41910 h 76200"/>
                <a:gd name="connsiteX14" fmla="*/ 72390 w 76200"/>
                <a:gd name="connsiteY14" fmla="*/ 31433 h 76200"/>
                <a:gd name="connsiteX15" fmla="*/ 72390 w 76200"/>
                <a:gd name="connsiteY15" fmla="*/ 11430 h 76200"/>
                <a:gd name="connsiteX16" fmla="*/ 52387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7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7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8105" y="66675"/>
                    <a:pt x="78105" y="57150"/>
                    <a:pt x="72390" y="52388"/>
                  </a:cubicBezTo>
                  <a:lnTo>
                    <a:pt x="61912" y="41910"/>
                  </a:lnTo>
                  <a:lnTo>
                    <a:pt x="72390" y="31433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6675" y="6668"/>
                    <a:pt x="58103" y="6668"/>
                    <a:pt x="52387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E0CC9D82-7080-4E2E-9EBC-90DE06E02CD3}"/>
                </a:ext>
              </a:extLst>
            </p:cNvPr>
            <p:cNvSpPr/>
            <p:nvPr/>
          </p:nvSpPr>
          <p:spPr>
            <a:xfrm>
              <a:off x="2472846" y="163202"/>
              <a:ext cx="140381" cy="140381"/>
            </a:xfrm>
            <a:custGeom>
              <a:avLst/>
              <a:gdLst>
                <a:gd name="connsiteX0" fmla="*/ 52387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7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8 h 76200"/>
                <a:gd name="connsiteX13" fmla="*/ 61912 w 76200"/>
                <a:gd name="connsiteY13" fmla="*/ 41910 h 76200"/>
                <a:gd name="connsiteX14" fmla="*/ 72390 w 76200"/>
                <a:gd name="connsiteY14" fmla="*/ 31433 h 76200"/>
                <a:gd name="connsiteX15" fmla="*/ 72390 w 76200"/>
                <a:gd name="connsiteY15" fmla="*/ 11430 h 76200"/>
                <a:gd name="connsiteX16" fmla="*/ 52387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7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7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8105" y="66675"/>
                    <a:pt x="78105" y="57150"/>
                    <a:pt x="72390" y="52388"/>
                  </a:cubicBezTo>
                  <a:lnTo>
                    <a:pt x="61912" y="41910"/>
                  </a:lnTo>
                  <a:lnTo>
                    <a:pt x="72390" y="31433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6675" y="6668"/>
                    <a:pt x="58103" y="6668"/>
                    <a:pt x="52387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2977C22-797D-4DE0-934A-6606EF805FBD}"/>
                </a:ext>
              </a:extLst>
            </p:cNvPr>
            <p:cNvSpPr/>
            <p:nvPr/>
          </p:nvSpPr>
          <p:spPr>
            <a:xfrm>
              <a:off x="2800987" y="163202"/>
              <a:ext cx="140381" cy="140381"/>
            </a:xfrm>
            <a:custGeom>
              <a:avLst/>
              <a:gdLst>
                <a:gd name="connsiteX0" fmla="*/ 53340 w 76200"/>
                <a:gd name="connsiteY0" fmla="*/ 11430 h 76200"/>
                <a:gd name="connsiteX1" fmla="*/ 42862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7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8 h 76200"/>
                <a:gd name="connsiteX13" fmla="*/ 61912 w 76200"/>
                <a:gd name="connsiteY13" fmla="*/ 41910 h 76200"/>
                <a:gd name="connsiteX14" fmla="*/ 72390 w 76200"/>
                <a:gd name="connsiteY14" fmla="*/ 31433 h 76200"/>
                <a:gd name="connsiteX15" fmla="*/ 72390 w 76200"/>
                <a:gd name="connsiteY15" fmla="*/ 11430 h 76200"/>
                <a:gd name="connsiteX16" fmla="*/ 53340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3340" y="11430"/>
                  </a:moveTo>
                  <a:lnTo>
                    <a:pt x="42862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7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8105" y="66675"/>
                    <a:pt x="78105" y="57150"/>
                    <a:pt x="72390" y="52388"/>
                  </a:cubicBezTo>
                  <a:lnTo>
                    <a:pt x="61912" y="41910"/>
                  </a:lnTo>
                  <a:lnTo>
                    <a:pt x="72390" y="31433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7628" y="6668"/>
                    <a:pt x="59055" y="6668"/>
                    <a:pt x="53340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EFDEEDE-4A33-4C0F-B2D4-558856E8C3B6}"/>
                </a:ext>
              </a:extLst>
            </p:cNvPr>
            <p:cNvSpPr/>
            <p:nvPr/>
          </p:nvSpPr>
          <p:spPr>
            <a:xfrm>
              <a:off x="161824" y="431681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7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2 h 76200"/>
                <a:gd name="connsiteX5" fmla="*/ 21908 w 76200"/>
                <a:gd name="connsiteY5" fmla="*/ 41910 h 76200"/>
                <a:gd name="connsiteX6" fmla="*/ 11430 w 76200"/>
                <a:gd name="connsiteY6" fmla="*/ 52387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2 h 76200"/>
                <a:gd name="connsiteX10" fmla="*/ 52388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7 h 76200"/>
                <a:gd name="connsiteX13" fmla="*/ 61913 w 76200"/>
                <a:gd name="connsiteY13" fmla="*/ 41910 h 76200"/>
                <a:gd name="connsiteX14" fmla="*/ 73343 w 76200"/>
                <a:gd name="connsiteY14" fmla="*/ 31432 h 76200"/>
                <a:gd name="connsiteX15" fmla="*/ 73343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7"/>
                  </a:lnTo>
                  <a:lnTo>
                    <a:pt x="31433" y="11430"/>
                  </a:lnTo>
                  <a:cubicBezTo>
                    <a:pt x="25718" y="5715"/>
                    <a:pt x="16193" y="5715"/>
                    <a:pt x="11430" y="11430"/>
                  </a:cubicBezTo>
                  <a:cubicBezTo>
                    <a:pt x="6668" y="17145"/>
                    <a:pt x="5715" y="26670"/>
                    <a:pt x="11430" y="31432"/>
                  </a:cubicBezTo>
                  <a:lnTo>
                    <a:pt x="21908" y="41910"/>
                  </a:lnTo>
                  <a:lnTo>
                    <a:pt x="11430" y="52387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7153"/>
                    <a:pt x="26670" y="78105"/>
                    <a:pt x="31433" y="72390"/>
                  </a:cubicBezTo>
                  <a:lnTo>
                    <a:pt x="41910" y="61912"/>
                  </a:lnTo>
                  <a:lnTo>
                    <a:pt x="52388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7153" y="66675"/>
                    <a:pt x="78105" y="57150"/>
                    <a:pt x="72390" y="52387"/>
                  </a:cubicBezTo>
                  <a:lnTo>
                    <a:pt x="61913" y="41910"/>
                  </a:lnTo>
                  <a:lnTo>
                    <a:pt x="73343" y="31432"/>
                  </a:lnTo>
                  <a:cubicBezTo>
                    <a:pt x="79058" y="25718"/>
                    <a:pt x="79058" y="16193"/>
                    <a:pt x="73343" y="11430"/>
                  </a:cubicBezTo>
                  <a:cubicBezTo>
                    <a:pt x="67628" y="6667"/>
                    <a:pt x="58103" y="5715"/>
                    <a:pt x="52388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109B993E-8613-40BB-9EBB-AC078F29EE77}"/>
                </a:ext>
              </a:extLst>
            </p:cNvPr>
            <p:cNvSpPr/>
            <p:nvPr/>
          </p:nvSpPr>
          <p:spPr>
            <a:xfrm>
              <a:off x="491721" y="431681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7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2 h 76200"/>
                <a:gd name="connsiteX5" fmla="*/ 21907 w 76200"/>
                <a:gd name="connsiteY5" fmla="*/ 41910 h 76200"/>
                <a:gd name="connsiteX6" fmla="*/ 11430 w 76200"/>
                <a:gd name="connsiteY6" fmla="*/ 52387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2 h 76200"/>
                <a:gd name="connsiteX10" fmla="*/ 52388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7 h 76200"/>
                <a:gd name="connsiteX13" fmla="*/ 61913 w 76200"/>
                <a:gd name="connsiteY13" fmla="*/ 41910 h 76200"/>
                <a:gd name="connsiteX14" fmla="*/ 72390 w 76200"/>
                <a:gd name="connsiteY14" fmla="*/ 31432 h 76200"/>
                <a:gd name="connsiteX15" fmla="*/ 72390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7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2"/>
                  </a:cubicBezTo>
                  <a:lnTo>
                    <a:pt x="21907" y="41910"/>
                  </a:lnTo>
                  <a:lnTo>
                    <a:pt x="11430" y="52387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2"/>
                  </a:lnTo>
                  <a:lnTo>
                    <a:pt x="52388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7153" y="66675"/>
                    <a:pt x="78105" y="57150"/>
                    <a:pt x="72390" y="52387"/>
                  </a:cubicBezTo>
                  <a:lnTo>
                    <a:pt x="61913" y="41910"/>
                  </a:lnTo>
                  <a:lnTo>
                    <a:pt x="72390" y="31432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6675" y="6667"/>
                    <a:pt x="58103" y="5715"/>
                    <a:pt x="52388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AABB02F0-8D23-4D7C-9940-354089982420}"/>
                </a:ext>
              </a:extLst>
            </p:cNvPr>
            <p:cNvSpPr/>
            <p:nvPr/>
          </p:nvSpPr>
          <p:spPr>
            <a:xfrm>
              <a:off x="821614" y="431681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7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2 h 76200"/>
                <a:gd name="connsiteX5" fmla="*/ 21908 w 76200"/>
                <a:gd name="connsiteY5" fmla="*/ 41910 h 76200"/>
                <a:gd name="connsiteX6" fmla="*/ 11430 w 76200"/>
                <a:gd name="connsiteY6" fmla="*/ 52387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2 h 76200"/>
                <a:gd name="connsiteX10" fmla="*/ 52388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7 h 76200"/>
                <a:gd name="connsiteX13" fmla="*/ 61913 w 76200"/>
                <a:gd name="connsiteY13" fmla="*/ 41910 h 76200"/>
                <a:gd name="connsiteX14" fmla="*/ 72390 w 76200"/>
                <a:gd name="connsiteY14" fmla="*/ 31432 h 76200"/>
                <a:gd name="connsiteX15" fmla="*/ 72390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7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2"/>
                  </a:cubicBezTo>
                  <a:lnTo>
                    <a:pt x="21908" y="41910"/>
                  </a:lnTo>
                  <a:lnTo>
                    <a:pt x="11430" y="52387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7153"/>
                    <a:pt x="26670" y="78105"/>
                    <a:pt x="31433" y="72390"/>
                  </a:cubicBezTo>
                  <a:lnTo>
                    <a:pt x="41910" y="61912"/>
                  </a:lnTo>
                  <a:lnTo>
                    <a:pt x="52388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7153" y="66675"/>
                    <a:pt x="78105" y="57150"/>
                    <a:pt x="72390" y="52387"/>
                  </a:cubicBezTo>
                  <a:lnTo>
                    <a:pt x="61913" y="41910"/>
                  </a:lnTo>
                  <a:lnTo>
                    <a:pt x="72390" y="31432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7628" y="5715"/>
                    <a:pt x="58103" y="5715"/>
                    <a:pt x="52388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4DB76EE-8105-4B73-A57D-DE1A3E874018}"/>
                </a:ext>
              </a:extLst>
            </p:cNvPr>
            <p:cNvSpPr/>
            <p:nvPr/>
          </p:nvSpPr>
          <p:spPr>
            <a:xfrm>
              <a:off x="1151509" y="431681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7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2 h 76200"/>
                <a:gd name="connsiteX5" fmla="*/ 21908 w 76200"/>
                <a:gd name="connsiteY5" fmla="*/ 41910 h 76200"/>
                <a:gd name="connsiteX6" fmla="*/ 11430 w 76200"/>
                <a:gd name="connsiteY6" fmla="*/ 52387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2 h 76200"/>
                <a:gd name="connsiteX10" fmla="*/ 52388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7 h 76200"/>
                <a:gd name="connsiteX13" fmla="*/ 61913 w 76200"/>
                <a:gd name="connsiteY13" fmla="*/ 41910 h 76200"/>
                <a:gd name="connsiteX14" fmla="*/ 72390 w 76200"/>
                <a:gd name="connsiteY14" fmla="*/ 31432 h 76200"/>
                <a:gd name="connsiteX15" fmla="*/ 72390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7"/>
                  </a:lnTo>
                  <a:lnTo>
                    <a:pt x="31433" y="11430"/>
                  </a:lnTo>
                  <a:cubicBezTo>
                    <a:pt x="25718" y="5715"/>
                    <a:pt x="16193" y="5715"/>
                    <a:pt x="11430" y="11430"/>
                  </a:cubicBezTo>
                  <a:cubicBezTo>
                    <a:pt x="6668" y="17145"/>
                    <a:pt x="5715" y="26670"/>
                    <a:pt x="11430" y="31432"/>
                  </a:cubicBezTo>
                  <a:lnTo>
                    <a:pt x="21908" y="41910"/>
                  </a:lnTo>
                  <a:lnTo>
                    <a:pt x="11430" y="52387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7153"/>
                    <a:pt x="26670" y="78105"/>
                    <a:pt x="31433" y="72390"/>
                  </a:cubicBezTo>
                  <a:lnTo>
                    <a:pt x="41910" y="61912"/>
                  </a:lnTo>
                  <a:lnTo>
                    <a:pt x="52388" y="72390"/>
                  </a:lnTo>
                  <a:cubicBezTo>
                    <a:pt x="58102" y="78105"/>
                    <a:pt x="67627" y="78105"/>
                    <a:pt x="72390" y="72390"/>
                  </a:cubicBezTo>
                  <a:cubicBezTo>
                    <a:pt x="78105" y="66675"/>
                    <a:pt x="78105" y="57150"/>
                    <a:pt x="72390" y="52387"/>
                  </a:cubicBezTo>
                  <a:lnTo>
                    <a:pt x="61913" y="41910"/>
                  </a:lnTo>
                  <a:lnTo>
                    <a:pt x="72390" y="31432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7627" y="5715"/>
                    <a:pt x="58102" y="5715"/>
                    <a:pt x="52388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0B5642A-685F-4C9B-98E5-0363F7A98967}"/>
                </a:ext>
              </a:extLst>
            </p:cNvPr>
            <p:cNvSpPr/>
            <p:nvPr/>
          </p:nvSpPr>
          <p:spPr>
            <a:xfrm>
              <a:off x="1481405" y="431681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7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2 h 76200"/>
                <a:gd name="connsiteX5" fmla="*/ 21908 w 76200"/>
                <a:gd name="connsiteY5" fmla="*/ 41910 h 76200"/>
                <a:gd name="connsiteX6" fmla="*/ 11430 w 76200"/>
                <a:gd name="connsiteY6" fmla="*/ 52387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2 h 76200"/>
                <a:gd name="connsiteX10" fmla="*/ 52388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7 h 76200"/>
                <a:gd name="connsiteX13" fmla="*/ 61913 w 76200"/>
                <a:gd name="connsiteY13" fmla="*/ 41910 h 76200"/>
                <a:gd name="connsiteX14" fmla="*/ 72390 w 76200"/>
                <a:gd name="connsiteY14" fmla="*/ 31432 h 76200"/>
                <a:gd name="connsiteX15" fmla="*/ 72390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7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2"/>
                  </a:cubicBezTo>
                  <a:lnTo>
                    <a:pt x="21908" y="41910"/>
                  </a:lnTo>
                  <a:lnTo>
                    <a:pt x="11430" y="52387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3" y="72390"/>
                  </a:cubicBezTo>
                  <a:lnTo>
                    <a:pt x="41910" y="61912"/>
                  </a:lnTo>
                  <a:lnTo>
                    <a:pt x="52388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7153" y="66675"/>
                    <a:pt x="78105" y="57150"/>
                    <a:pt x="72390" y="52387"/>
                  </a:cubicBezTo>
                  <a:lnTo>
                    <a:pt x="61913" y="41910"/>
                  </a:lnTo>
                  <a:lnTo>
                    <a:pt x="72390" y="31432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6675" y="6667"/>
                    <a:pt x="58103" y="5715"/>
                    <a:pt x="52388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43FF590F-A53E-4C7F-BF29-1FC182CAB35D}"/>
                </a:ext>
              </a:extLst>
            </p:cNvPr>
            <p:cNvSpPr/>
            <p:nvPr/>
          </p:nvSpPr>
          <p:spPr>
            <a:xfrm>
              <a:off x="1813055" y="431681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7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2 h 76200"/>
                <a:gd name="connsiteX5" fmla="*/ 21907 w 76200"/>
                <a:gd name="connsiteY5" fmla="*/ 41910 h 76200"/>
                <a:gd name="connsiteX6" fmla="*/ 11430 w 76200"/>
                <a:gd name="connsiteY6" fmla="*/ 52387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2 h 76200"/>
                <a:gd name="connsiteX10" fmla="*/ 52388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7 h 76200"/>
                <a:gd name="connsiteX13" fmla="*/ 61913 w 76200"/>
                <a:gd name="connsiteY13" fmla="*/ 41910 h 76200"/>
                <a:gd name="connsiteX14" fmla="*/ 72390 w 76200"/>
                <a:gd name="connsiteY14" fmla="*/ 31432 h 76200"/>
                <a:gd name="connsiteX15" fmla="*/ 72390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7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2"/>
                  </a:cubicBezTo>
                  <a:lnTo>
                    <a:pt x="21907" y="41910"/>
                  </a:lnTo>
                  <a:lnTo>
                    <a:pt x="11430" y="52387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2"/>
                  </a:lnTo>
                  <a:lnTo>
                    <a:pt x="52388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7153" y="66675"/>
                    <a:pt x="78105" y="57150"/>
                    <a:pt x="72390" y="52387"/>
                  </a:cubicBezTo>
                  <a:lnTo>
                    <a:pt x="61913" y="41910"/>
                  </a:lnTo>
                  <a:lnTo>
                    <a:pt x="72390" y="31432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6675" y="6667"/>
                    <a:pt x="57150" y="5715"/>
                    <a:pt x="52388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16B710DD-98B8-4820-BA3B-08D07F2F82F5}"/>
                </a:ext>
              </a:extLst>
            </p:cNvPr>
            <p:cNvSpPr/>
            <p:nvPr/>
          </p:nvSpPr>
          <p:spPr>
            <a:xfrm>
              <a:off x="2142951" y="431681"/>
              <a:ext cx="140381" cy="140381"/>
            </a:xfrm>
            <a:custGeom>
              <a:avLst/>
              <a:gdLst>
                <a:gd name="connsiteX0" fmla="*/ 52387 w 76200"/>
                <a:gd name="connsiteY0" fmla="*/ 11430 h 76200"/>
                <a:gd name="connsiteX1" fmla="*/ 41910 w 76200"/>
                <a:gd name="connsiteY1" fmla="*/ 21907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2 h 76200"/>
                <a:gd name="connsiteX5" fmla="*/ 21907 w 76200"/>
                <a:gd name="connsiteY5" fmla="*/ 41910 h 76200"/>
                <a:gd name="connsiteX6" fmla="*/ 11430 w 76200"/>
                <a:gd name="connsiteY6" fmla="*/ 52387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2 h 76200"/>
                <a:gd name="connsiteX10" fmla="*/ 52387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7 h 76200"/>
                <a:gd name="connsiteX13" fmla="*/ 61912 w 76200"/>
                <a:gd name="connsiteY13" fmla="*/ 41910 h 76200"/>
                <a:gd name="connsiteX14" fmla="*/ 72390 w 76200"/>
                <a:gd name="connsiteY14" fmla="*/ 31432 h 76200"/>
                <a:gd name="connsiteX15" fmla="*/ 72390 w 76200"/>
                <a:gd name="connsiteY15" fmla="*/ 11430 h 76200"/>
                <a:gd name="connsiteX16" fmla="*/ 52387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7" y="11430"/>
                  </a:moveTo>
                  <a:lnTo>
                    <a:pt x="41910" y="21907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2"/>
                  </a:cubicBezTo>
                  <a:lnTo>
                    <a:pt x="21907" y="41910"/>
                  </a:lnTo>
                  <a:lnTo>
                    <a:pt x="11430" y="52387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2"/>
                  </a:lnTo>
                  <a:lnTo>
                    <a:pt x="52387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8105" y="66675"/>
                    <a:pt x="78105" y="57150"/>
                    <a:pt x="72390" y="52387"/>
                  </a:cubicBezTo>
                  <a:lnTo>
                    <a:pt x="61912" y="41910"/>
                  </a:lnTo>
                  <a:lnTo>
                    <a:pt x="72390" y="31432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6675" y="5715"/>
                    <a:pt x="58103" y="5715"/>
                    <a:pt x="52387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70C2DB0F-294E-4BE0-9796-FFD452B698E6}"/>
                </a:ext>
              </a:extLst>
            </p:cNvPr>
            <p:cNvSpPr/>
            <p:nvPr/>
          </p:nvSpPr>
          <p:spPr>
            <a:xfrm>
              <a:off x="2472846" y="431681"/>
              <a:ext cx="140381" cy="140381"/>
            </a:xfrm>
            <a:custGeom>
              <a:avLst/>
              <a:gdLst>
                <a:gd name="connsiteX0" fmla="*/ 52387 w 76200"/>
                <a:gd name="connsiteY0" fmla="*/ 11430 h 76200"/>
                <a:gd name="connsiteX1" fmla="*/ 41910 w 76200"/>
                <a:gd name="connsiteY1" fmla="*/ 21907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2 h 76200"/>
                <a:gd name="connsiteX5" fmla="*/ 21907 w 76200"/>
                <a:gd name="connsiteY5" fmla="*/ 41910 h 76200"/>
                <a:gd name="connsiteX6" fmla="*/ 11430 w 76200"/>
                <a:gd name="connsiteY6" fmla="*/ 52387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2 h 76200"/>
                <a:gd name="connsiteX10" fmla="*/ 52387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7 h 76200"/>
                <a:gd name="connsiteX13" fmla="*/ 61912 w 76200"/>
                <a:gd name="connsiteY13" fmla="*/ 41910 h 76200"/>
                <a:gd name="connsiteX14" fmla="*/ 72390 w 76200"/>
                <a:gd name="connsiteY14" fmla="*/ 31432 h 76200"/>
                <a:gd name="connsiteX15" fmla="*/ 72390 w 76200"/>
                <a:gd name="connsiteY15" fmla="*/ 11430 h 76200"/>
                <a:gd name="connsiteX16" fmla="*/ 52387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7" y="11430"/>
                  </a:moveTo>
                  <a:lnTo>
                    <a:pt x="41910" y="21907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2"/>
                  </a:cubicBezTo>
                  <a:lnTo>
                    <a:pt x="21907" y="41910"/>
                  </a:lnTo>
                  <a:lnTo>
                    <a:pt x="11430" y="52387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2"/>
                  </a:lnTo>
                  <a:lnTo>
                    <a:pt x="52387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8105" y="66675"/>
                    <a:pt x="78105" y="57150"/>
                    <a:pt x="72390" y="52387"/>
                  </a:cubicBezTo>
                  <a:lnTo>
                    <a:pt x="61912" y="41910"/>
                  </a:lnTo>
                  <a:lnTo>
                    <a:pt x="72390" y="31432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6675" y="5715"/>
                    <a:pt x="58103" y="5715"/>
                    <a:pt x="52387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92766DA7-4247-4A42-BAE8-C2F833AE5E4D}"/>
                </a:ext>
              </a:extLst>
            </p:cNvPr>
            <p:cNvSpPr/>
            <p:nvPr/>
          </p:nvSpPr>
          <p:spPr>
            <a:xfrm>
              <a:off x="161824" y="698403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2390 h 76200"/>
                <a:gd name="connsiteX11" fmla="*/ 73343 w 76200"/>
                <a:gd name="connsiteY11" fmla="*/ 74295 h 76200"/>
                <a:gd name="connsiteX12" fmla="*/ 73343 w 76200"/>
                <a:gd name="connsiteY12" fmla="*/ 54293 h 76200"/>
                <a:gd name="connsiteX13" fmla="*/ 62865 w 76200"/>
                <a:gd name="connsiteY13" fmla="*/ 43815 h 76200"/>
                <a:gd name="connsiteX14" fmla="*/ 73343 w 76200"/>
                <a:gd name="connsiteY14" fmla="*/ 32385 h 76200"/>
                <a:gd name="connsiteX15" fmla="*/ 73343 w 76200"/>
                <a:gd name="connsiteY15" fmla="*/ 12383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8" y="5715"/>
                    <a:pt x="16193" y="5715"/>
                    <a:pt x="11430" y="11430"/>
                  </a:cubicBezTo>
                  <a:cubicBezTo>
                    <a:pt x="6668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7153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2390"/>
                  </a:lnTo>
                  <a:cubicBezTo>
                    <a:pt x="58103" y="79058"/>
                    <a:pt x="67628" y="79058"/>
                    <a:pt x="73343" y="74295"/>
                  </a:cubicBezTo>
                  <a:cubicBezTo>
                    <a:pt x="79058" y="69533"/>
                    <a:pt x="79058" y="59055"/>
                    <a:pt x="73343" y="54293"/>
                  </a:cubicBezTo>
                  <a:lnTo>
                    <a:pt x="62865" y="43815"/>
                  </a:lnTo>
                  <a:lnTo>
                    <a:pt x="73343" y="32385"/>
                  </a:lnTo>
                  <a:cubicBezTo>
                    <a:pt x="79058" y="26670"/>
                    <a:pt x="79058" y="17145"/>
                    <a:pt x="73343" y="12383"/>
                  </a:cubicBezTo>
                  <a:cubicBezTo>
                    <a:pt x="67628" y="7620"/>
                    <a:pt x="58103" y="5715"/>
                    <a:pt x="52388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273DFE95-5802-47A9-965E-AD63BFC6C1D6}"/>
                </a:ext>
              </a:extLst>
            </p:cNvPr>
            <p:cNvSpPr/>
            <p:nvPr/>
          </p:nvSpPr>
          <p:spPr>
            <a:xfrm>
              <a:off x="491721" y="698403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8 h 76200"/>
                <a:gd name="connsiteX13" fmla="*/ 61913 w 76200"/>
                <a:gd name="connsiteY13" fmla="*/ 41910 h 76200"/>
                <a:gd name="connsiteX14" fmla="*/ 72390 w 76200"/>
                <a:gd name="connsiteY14" fmla="*/ 31433 h 76200"/>
                <a:gd name="connsiteX15" fmla="*/ 72390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7153" y="66675"/>
                    <a:pt x="78105" y="57150"/>
                    <a:pt x="72390" y="52388"/>
                  </a:cubicBezTo>
                  <a:lnTo>
                    <a:pt x="61913" y="41910"/>
                  </a:lnTo>
                  <a:lnTo>
                    <a:pt x="72390" y="31433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6675" y="6668"/>
                    <a:pt x="58103" y="5715"/>
                    <a:pt x="52388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D3A7B14B-26D1-4AB9-A34C-6564B833B1A1}"/>
                </a:ext>
              </a:extLst>
            </p:cNvPr>
            <p:cNvSpPr/>
            <p:nvPr/>
          </p:nvSpPr>
          <p:spPr>
            <a:xfrm>
              <a:off x="821614" y="698403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8 h 76200"/>
                <a:gd name="connsiteX13" fmla="*/ 61913 w 76200"/>
                <a:gd name="connsiteY13" fmla="*/ 41910 h 76200"/>
                <a:gd name="connsiteX14" fmla="*/ 72390 w 76200"/>
                <a:gd name="connsiteY14" fmla="*/ 31433 h 76200"/>
                <a:gd name="connsiteX15" fmla="*/ 72390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7153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7153" y="66675"/>
                    <a:pt x="78105" y="57150"/>
                    <a:pt x="72390" y="52388"/>
                  </a:cubicBezTo>
                  <a:lnTo>
                    <a:pt x="61913" y="41910"/>
                  </a:lnTo>
                  <a:lnTo>
                    <a:pt x="72390" y="31433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7628" y="5715"/>
                    <a:pt x="58103" y="5715"/>
                    <a:pt x="52388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472B42C1-BCB0-40C3-A16B-77502F644F86}"/>
                </a:ext>
              </a:extLst>
            </p:cNvPr>
            <p:cNvSpPr/>
            <p:nvPr/>
          </p:nvSpPr>
          <p:spPr>
            <a:xfrm>
              <a:off x="1151509" y="698403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8 h 76200"/>
                <a:gd name="connsiteX13" fmla="*/ 61913 w 76200"/>
                <a:gd name="connsiteY13" fmla="*/ 41910 h 76200"/>
                <a:gd name="connsiteX14" fmla="*/ 72390 w 76200"/>
                <a:gd name="connsiteY14" fmla="*/ 31433 h 76200"/>
                <a:gd name="connsiteX15" fmla="*/ 72390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8" y="5715"/>
                    <a:pt x="16193" y="5715"/>
                    <a:pt x="11430" y="11430"/>
                  </a:cubicBezTo>
                  <a:cubicBezTo>
                    <a:pt x="6668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7153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2390"/>
                  </a:lnTo>
                  <a:cubicBezTo>
                    <a:pt x="58102" y="78105"/>
                    <a:pt x="67627" y="78105"/>
                    <a:pt x="72390" y="72390"/>
                  </a:cubicBezTo>
                  <a:cubicBezTo>
                    <a:pt x="78105" y="66675"/>
                    <a:pt x="78105" y="57150"/>
                    <a:pt x="72390" y="52388"/>
                  </a:cubicBezTo>
                  <a:lnTo>
                    <a:pt x="61913" y="41910"/>
                  </a:lnTo>
                  <a:lnTo>
                    <a:pt x="72390" y="31433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7627" y="5715"/>
                    <a:pt x="58102" y="5715"/>
                    <a:pt x="52388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D1F30ECE-28B2-4CB0-82BA-977A5BBEF08D}"/>
                </a:ext>
              </a:extLst>
            </p:cNvPr>
            <p:cNvSpPr/>
            <p:nvPr/>
          </p:nvSpPr>
          <p:spPr>
            <a:xfrm>
              <a:off x="1481405" y="698403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8 h 76200"/>
                <a:gd name="connsiteX13" fmla="*/ 61913 w 76200"/>
                <a:gd name="connsiteY13" fmla="*/ 41910 h 76200"/>
                <a:gd name="connsiteX14" fmla="*/ 72390 w 76200"/>
                <a:gd name="connsiteY14" fmla="*/ 31433 h 76200"/>
                <a:gd name="connsiteX15" fmla="*/ 72390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7153" y="66675"/>
                    <a:pt x="78105" y="57150"/>
                    <a:pt x="72390" y="52388"/>
                  </a:cubicBezTo>
                  <a:lnTo>
                    <a:pt x="61913" y="41910"/>
                  </a:lnTo>
                  <a:lnTo>
                    <a:pt x="72390" y="31433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6675" y="6668"/>
                    <a:pt x="58103" y="5715"/>
                    <a:pt x="52388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25B4573-4AD1-4B81-B783-08D57B7BFD5D}"/>
                </a:ext>
              </a:extLst>
            </p:cNvPr>
            <p:cNvSpPr/>
            <p:nvPr/>
          </p:nvSpPr>
          <p:spPr>
            <a:xfrm>
              <a:off x="1811302" y="698403"/>
              <a:ext cx="140381" cy="140381"/>
            </a:xfrm>
            <a:custGeom>
              <a:avLst/>
              <a:gdLst>
                <a:gd name="connsiteX0" fmla="*/ 53340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8 h 76200"/>
                <a:gd name="connsiteX13" fmla="*/ 61913 w 76200"/>
                <a:gd name="connsiteY13" fmla="*/ 41910 h 76200"/>
                <a:gd name="connsiteX14" fmla="*/ 72390 w 76200"/>
                <a:gd name="connsiteY14" fmla="*/ 31433 h 76200"/>
                <a:gd name="connsiteX15" fmla="*/ 72390 w 76200"/>
                <a:gd name="connsiteY15" fmla="*/ 11430 h 76200"/>
                <a:gd name="connsiteX16" fmla="*/ 53340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3340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7153" y="66675"/>
                    <a:pt x="78105" y="57150"/>
                    <a:pt x="72390" y="52388"/>
                  </a:cubicBezTo>
                  <a:lnTo>
                    <a:pt x="61913" y="41910"/>
                  </a:lnTo>
                  <a:lnTo>
                    <a:pt x="72390" y="31433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6675" y="6668"/>
                    <a:pt x="58103" y="5715"/>
                    <a:pt x="53340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BCBFDB14-4422-456C-97BB-62B02E9BA642}"/>
                </a:ext>
              </a:extLst>
            </p:cNvPr>
            <p:cNvSpPr/>
            <p:nvPr/>
          </p:nvSpPr>
          <p:spPr>
            <a:xfrm>
              <a:off x="2142951" y="698403"/>
              <a:ext cx="140381" cy="140381"/>
            </a:xfrm>
            <a:custGeom>
              <a:avLst/>
              <a:gdLst>
                <a:gd name="connsiteX0" fmla="*/ 52387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7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8 h 76200"/>
                <a:gd name="connsiteX13" fmla="*/ 61912 w 76200"/>
                <a:gd name="connsiteY13" fmla="*/ 41910 h 76200"/>
                <a:gd name="connsiteX14" fmla="*/ 72390 w 76200"/>
                <a:gd name="connsiteY14" fmla="*/ 31433 h 76200"/>
                <a:gd name="connsiteX15" fmla="*/ 72390 w 76200"/>
                <a:gd name="connsiteY15" fmla="*/ 11430 h 76200"/>
                <a:gd name="connsiteX16" fmla="*/ 52387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7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7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8105" y="66675"/>
                    <a:pt x="78105" y="57150"/>
                    <a:pt x="72390" y="52388"/>
                  </a:cubicBezTo>
                  <a:lnTo>
                    <a:pt x="61912" y="41910"/>
                  </a:lnTo>
                  <a:lnTo>
                    <a:pt x="72390" y="31433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6675" y="5715"/>
                    <a:pt x="58103" y="5715"/>
                    <a:pt x="52387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F35623C5-8E6C-4045-B3DF-30216FEC4B09}"/>
                </a:ext>
              </a:extLst>
            </p:cNvPr>
            <p:cNvSpPr/>
            <p:nvPr/>
          </p:nvSpPr>
          <p:spPr>
            <a:xfrm>
              <a:off x="161824" y="966883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8 h 76200"/>
                <a:gd name="connsiteX13" fmla="*/ 61913 w 76200"/>
                <a:gd name="connsiteY13" fmla="*/ 41910 h 76200"/>
                <a:gd name="connsiteX14" fmla="*/ 73343 w 76200"/>
                <a:gd name="connsiteY14" fmla="*/ 31433 h 76200"/>
                <a:gd name="connsiteX15" fmla="*/ 73343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8" y="5715"/>
                    <a:pt x="16193" y="5715"/>
                    <a:pt x="11430" y="11430"/>
                  </a:cubicBezTo>
                  <a:cubicBezTo>
                    <a:pt x="6668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2"/>
                    <a:pt x="5715" y="67627"/>
                    <a:pt x="11430" y="72390"/>
                  </a:cubicBezTo>
                  <a:cubicBezTo>
                    <a:pt x="17145" y="77152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7153" y="66675"/>
                    <a:pt x="78105" y="57150"/>
                    <a:pt x="72390" y="52388"/>
                  </a:cubicBezTo>
                  <a:lnTo>
                    <a:pt x="61913" y="41910"/>
                  </a:lnTo>
                  <a:lnTo>
                    <a:pt x="73343" y="31433"/>
                  </a:lnTo>
                  <a:cubicBezTo>
                    <a:pt x="79058" y="25718"/>
                    <a:pt x="79058" y="16193"/>
                    <a:pt x="73343" y="11430"/>
                  </a:cubicBezTo>
                  <a:cubicBezTo>
                    <a:pt x="67628" y="6668"/>
                    <a:pt x="58103" y="5715"/>
                    <a:pt x="52388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B5AD1962-0F7F-49AF-BEAE-5A57053A2A2A}"/>
                </a:ext>
              </a:extLst>
            </p:cNvPr>
            <p:cNvSpPr/>
            <p:nvPr/>
          </p:nvSpPr>
          <p:spPr>
            <a:xfrm>
              <a:off x="491721" y="966883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8 h 76200"/>
                <a:gd name="connsiteX13" fmla="*/ 61913 w 76200"/>
                <a:gd name="connsiteY13" fmla="*/ 41910 h 76200"/>
                <a:gd name="connsiteX14" fmla="*/ 72390 w 76200"/>
                <a:gd name="connsiteY14" fmla="*/ 31433 h 76200"/>
                <a:gd name="connsiteX15" fmla="*/ 72390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2"/>
                    <a:pt x="5715" y="67627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7153" y="66675"/>
                    <a:pt x="78105" y="57150"/>
                    <a:pt x="72390" y="52388"/>
                  </a:cubicBezTo>
                  <a:lnTo>
                    <a:pt x="61913" y="41910"/>
                  </a:lnTo>
                  <a:lnTo>
                    <a:pt x="72390" y="31433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6675" y="6668"/>
                    <a:pt x="58103" y="5715"/>
                    <a:pt x="52388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C773899E-0AE2-4F17-AC46-8025FE31E028}"/>
                </a:ext>
              </a:extLst>
            </p:cNvPr>
            <p:cNvSpPr/>
            <p:nvPr/>
          </p:nvSpPr>
          <p:spPr>
            <a:xfrm>
              <a:off x="821614" y="966883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8 h 76200"/>
                <a:gd name="connsiteX13" fmla="*/ 61913 w 76200"/>
                <a:gd name="connsiteY13" fmla="*/ 41910 h 76200"/>
                <a:gd name="connsiteX14" fmla="*/ 72390 w 76200"/>
                <a:gd name="connsiteY14" fmla="*/ 31433 h 76200"/>
                <a:gd name="connsiteX15" fmla="*/ 72390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2"/>
                    <a:pt x="5715" y="67627"/>
                    <a:pt x="11430" y="72390"/>
                  </a:cubicBezTo>
                  <a:cubicBezTo>
                    <a:pt x="17145" y="77152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7153" y="66675"/>
                    <a:pt x="78105" y="57150"/>
                    <a:pt x="72390" y="52388"/>
                  </a:cubicBezTo>
                  <a:lnTo>
                    <a:pt x="61913" y="41910"/>
                  </a:lnTo>
                  <a:lnTo>
                    <a:pt x="72390" y="31433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7628" y="5715"/>
                    <a:pt x="58103" y="5715"/>
                    <a:pt x="52388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8D735054-8238-4577-9B4B-9DE571C72F56}"/>
                </a:ext>
              </a:extLst>
            </p:cNvPr>
            <p:cNvSpPr/>
            <p:nvPr/>
          </p:nvSpPr>
          <p:spPr>
            <a:xfrm>
              <a:off x="1151509" y="966883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8 h 76200"/>
                <a:gd name="connsiteX13" fmla="*/ 61913 w 76200"/>
                <a:gd name="connsiteY13" fmla="*/ 41910 h 76200"/>
                <a:gd name="connsiteX14" fmla="*/ 72390 w 76200"/>
                <a:gd name="connsiteY14" fmla="*/ 31433 h 76200"/>
                <a:gd name="connsiteX15" fmla="*/ 72390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8" y="5715"/>
                    <a:pt x="16193" y="5715"/>
                    <a:pt x="11430" y="11430"/>
                  </a:cubicBezTo>
                  <a:cubicBezTo>
                    <a:pt x="6668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2"/>
                    <a:pt x="5715" y="67627"/>
                    <a:pt x="11430" y="72390"/>
                  </a:cubicBezTo>
                  <a:cubicBezTo>
                    <a:pt x="17145" y="77152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2390"/>
                  </a:lnTo>
                  <a:cubicBezTo>
                    <a:pt x="58102" y="78105"/>
                    <a:pt x="67627" y="78105"/>
                    <a:pt x="72390" y="72390"/>
                  </a:cubicBezTo>
                  <a:cubicBezTo>
                    <a:pt x="78105" y="66675"/>
                    <a:pt x="78105" y="57150"/>
                    <a:pt x="72390" y="52388"/>
                  </a:cubicBezTo>
                  <a:lnTo>
                    <a:pt x="61913" y="41910"/>
                  </a:lnTo>
                  <a:lnTo>
                    <a:pt x="72390" y="31433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7627" y="5715"/>
                    <a:pt x="58102" y="5715"/>
                    <a:pt x="52388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C32778BE-09C1-4C8E-BD9E-289BC958BF42}"/>
                </a:ext>
              </a:extLst>
            </p:cNvPr>
            <p:cNvSpPr/>
            <p:nvPr/>
          </p:nvSpPr>
          <p:spPr>
            <a:xfrm>
              <a:off x="1481405" y="966883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8 h 76200"/>
                <a:gd name="connsiteX13" fmla="*/ 61913 w 76200"/>
                <a:gd name="connsiteY13" fmla="*/ 41910 h 76200"/>
                <a:gd name="connsiteX14" fmla="*/ 72390 w 76200"/>
                <a:gd name="connsiteY14" fmla="*/ 31433 h 76200"/>
                <a:gd name="connsiteX15" fmla="*/ 72390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2"/>
                    <a:pt x="5715" y="67627"/>
                    <a:pt x="11430" y="72390"/>
                  </a:cubicBezTo>
                  <a:cubicBezTo>
                    <a:pt x="17145" y="78105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7153" y="66675"/>
                    <a:pt x="78105" y="57150"/>
                    <a:pt x="72390" y="52388"/>
                  </a:cubicBezTo>
                  <a:lnTo>
                    <a:pt x="61913" y="41910"/>
                  </a:lnTo>
                  <a:lnTo>
                    <a:pt x="72390" y="31433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6675" y="6668"/>
                    <a:pt x="58103" y="5715"/>
                    <a:pt x="52388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1B01113E-AC78-49F9-8443-F1B62CE29184}"/>
                </a:ext>
              </a:extLst>
            </p:cNvPr>
            <p:cNvSpPr/>
            <p:nvPr/>
          </p:nvSpPr>
          <p:spPr>
            <a:xfrm>
              <a:off x="1813055" y="966883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8 h 76200"/>
                <a:gd name="connsiteX13" fmla="*/ 61913 w 76200"/>
                <a:gd name="connsiteY13" fmla="*/ 41910 h 76200"/>
                <a:gd name="connsiteX14" fmla="*/ 72390 w 76200"/>
                <a:gd name="connsiteY14" fmla="*/ 31433 h 76200"/>
                <a:gd name="connsiteX15" fmla="*/ 72390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2"/>
                    <a:pt x="5715" y="67627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7153" y="66675"/>
                    <a:pt x="78105" y="57150"/>
                    <a:pt x="72390" y="52388"/>
                  </a:cubicBezTo>
                  <a:lnTo>
                    <a:pt x="61913" y="41910"/>
                  </a:lnTo>
                  <a:lnTo>
                    <a:pt x="72390" y="31433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6675" y="6668"/>
                    <a:pt x="57150" y="5715"/>
                    <a:pt x="52388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844729B5-03E9-49F1-BC8F-4184572456FD}"/>
                </a:ext>
              </a:extLst>
            </p:cNvPr>
            <p:cNvSpPr/>
            <p:nvPr/>
          </p:nvSpPr>
          <p:spPr>
            <a:xfrm>
              <a:off x="161824" y="1233607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7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2 h 76200"/>
                <a:gd name="connsiteX10" fmla="*/ 52388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7 h 76200"/>
                <a:gd name="connsiteX13" fmla="*/ 61913 w 76200"/>
                <a:gd name="connsiteY13" fmla="*/ 41910 h 76200"/>
                <a:gd name="connsiteX14" fmla="*/ 73343 w 76200"/>
                <a:gd name="connsiteY14" fmla="*/ 32385 h 76200"/>
                <a:gd name="connsiteX15" fmla="*/ 73343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8" y="5715"/>
                    <a:pt x="16193" y="5715"/>
                    <a:pt x="11430" y="11430"/>
                  </a:cubicBezTo>
                  <a:cubicBezTo>
                    <a:pt x="6668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7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3" y="72390"/>
                  </a:cubicBezTo>
                  <a:lnTo>
                    <a:pt x="41910" y="61912"/>
                  </a:lnTo>
                  <a:lnTo>
                    <a:pt x="52388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8105" y="66675"/>
                    <a:pt x="78105" y="57150"/>
                    <a:pt x="72390" y="52387"/>
                  </a:cubicBezTo>
                  <a:lnTo>
                    <a:pt x="61913" y="41910"/>
                  </a:lnTo>
                  <a:lnTo>
                    <a:pt x="73343" y="32385"/>
                  </a:lnTo>
                  <a:cubicBezTo>
                    <a:pt x="79058" y="26670"/>
                    <a:pt x="79058" y="17145"/>
                    <a:pt x="73343" y="11430"/>
                  </a:cubicBezTo>
                  <a:cubicBezTo>
                    <a:pt x="67628" y="5715"/>
                    <a:pt x="58103" y="5715"/>
                    <a:pt x="52388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90569BE3-8F9A-4BB6-A554-2B76C56FCD32}"/>
                </a:ext>
              </a:extLst>
            </p:cNvPr>
            <p:cNvSpPr/>
            <p:nvPr/>
          </p:nvSpPr>
          <p:spPr>
            <a:xfrm>
              <a:off x="491721" y="1233607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7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2 h 76200"/>
                <a:gd name="connsiteX10" fmla="*/ 52388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7 h 76200"/>
                <a:gd name="connsiteX13" fmla="*/ 61913 w 76200"/>
                <a:gd name="connsiteY13" fmla="*/ 41910 h 76200"/>
                <a:gd name="connsiteX14" fmla="*/ 72390 w 76200"/>
                <a:gd name="connsiteY14" fmla="*/ 31433 h 76200"/>
                <a:gd name="connsiteX15" fmla="*/ 72390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7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2"/>
                  </a:lnTo>
                  <a:lnTo>
                    <a:pt x="52388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8105" y="66675"/>
                    <a:pt x="78105" y="57150"/>
                    <a:pt x="72390" y="52387"/>
                  </a:cubicBezTo>
                  <a:lnTo>
                    <a:pt x="61913" y="41910"/>
                  </a:lnTo>
                  <a:lnTo>
                    <a:pt x="72390" y="31433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6675" y="6668"/>
                    <a:pt x="58103" y="5715"/>
                    <a:pt x="52388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3FB716A3-248A-49B7-BD3F-300E1F30ADDD}"/>
                </a:ext>
              </a:extLst>
            </p:cNvPr>
            <p:cNvSpPr/>
            <p:nvPr/>
          </p:nvSpPr>
          <p:spPr>
            <a:xfrm>
              <a:off x="821614" y="1233607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7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2 h 76200"/>
                <a:gd name="connsiteX10" fmla="*/ 52388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7 h 76200"/>
                <a:gd name="connsiteX13" fmla="*/ 61913 w 76200"/>
                <a:gd name="connsiteY13" fmla="*/ 41910 h 76200"/>
                <a:gd name="connsiteX14" fmla="*/ 72390 w 76200"/>
                <a:gd name="connsiteY14" fmla="*/ 31433 h 76200"/>
                <a:gd name="connsiteX15" fmla="*/ 72390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7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3" y="72390"/>
                  </a:cubicBezTo>
                  <a:lnTo>
                    <a:pt x="41910" y="61912"/>
                  </a:lnTo>
                  <a:lnTo>
                    <a:pt x="52388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8105" y="66675"/>
                    <a:pt x="78105" y="57150"/>
                    <a:pt x="72390" y="52387"/>
                  </a:cubicBezTo>
                  <a:lnTo>
                    <a:pt x="61913" y="41910"/>
                  </a:lnTo>
                  <a:lnTo>
                    <a:pt x="72390" y="31433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7628" y="5715"/>
                    <a:pt x="58103" y="5715"/>
                    <a:pt x="52388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4E20E4E1-9AD6-4786-AAC1-ADCB74B1F077}"/>
                </a:ext>
              </a:extLst>
            </p:cNvPr>
            <p:cNvSpPr/>
            <p:nvPr/>
          </p:nvSpPr>
          <p:spPr>
            <a:xfrm>
              <a:off x="1151509" y="1233607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7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2 h 76200"/>
                <a:gd name="connsiteX10" fmla="*/ 52388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7 h 76200"/>
                <a:gd name="connsiteX13" fmla="*/ 61913 w 76200"/>
                <a:gd name="connsiteY13" fmla="*/ 41910 h 76200"/>
                <a:gd name="connsiteX14" fmla="*/ 72390 w 76200"/>
                <a:gd name="connsiteY14" fmla="*/ 31433 h 76200"/>
                <a:gd name="connsiteX15" fmla="*/ 72390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8" y="5715"/>
                    <a:pt x="16193" y="5715"/>
                    <a:pt x="11430" y="11430"/>
                  </a:cubicBezTo>
                  <a:cubicBezTo>
                    <a:pt x="6668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7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3" y="72390"/>
                  </a:cubicBezTo>
                  <a:lnTo>
                    <a:pt x="41910" y="61912"/>
                  </a:lnTo>
                  <a:lnTo>
                    <a:pt x="52388" y="72390"/>
                  </a:lnTo>
                  <a:cubicBezTo>
                    <a:pt x="58102" y="78105"/>
                    <a:pt x="67627" y="78105"/>
                    <a:pt x="72390" y="72390"/>
                  </a:cubicBezTo>
                  <a:cubicBezTo>
                    <a:pt x="78105" y="66675"/>
                    <a:pt x="78105" y="57150"/>
                    <a:pt x="72390" y="52387"/>
                  </a:cubicBezTo>
                  <a:lnTo>
                    <a:pt x="61913" y="41910"/>
                  </a:lnTo>
                  <a:lnTo>
                    <a:pt x="72390" y="31433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7627" y="5715"/>
                    <a:pt x="58102" y="5715"/>
                    <a:pt x="52388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D4111B8D-134D-44F5-9E25-69F3194525A2}"/>
                </a:ext>
              </a:extLst>
            </p:cNvPr>
            <p:cNvSpPr/>
            <p:nvPr/>
          </p:nvSpPr>
          <p:spPr>
            <a:xfrm>
              <a:off x="1481405" y="1233607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7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2 h 76200"/>
                <a:gd name="connsiteX10" fmla="*/ 52388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7 h 76200"/>
                <a:gd name="connsiteX13" fmla="*/ 61913 w 76200"/>
                <a:gd name="connsiteY13" fmla="*/ 41910 h 76200"/>
                <a:gd name="connsiteX14" fmla="*/ 72390 w 76200"/>
                <a:gd name="connsiteY14" fmla="*/ 31433 h 76200"/>
                <a:gd name="connsiteX15" fmla="*/ 72390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7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3" y="72390"/>
                  </a:cubicBezTo>
                  <a:lnTo>
                    <a:pt x="41910" y="61912"/>
                  </a:lnTo>
                  <a:lnTo>
                    <a:pt x="52388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8105" y="66675"/>
                    <a:pt x="78105" y="57150"/>
                    <a:pt x="72390" y="52387"/>
                  </a:cubicBezTo>
                  <a:lnTo>
                    <a:pt x="61913" y="41910"/>
                  </a:lnTo>
                  <a:lnTo>
                    <a:pt x="72390" y="31433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6675" y="6668"/>
                    <a:pt x="58103" y="5715"/>
                    <a:pt x="52388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8D501F4A-7750-43BB-9DCA-46E389080FE1}"/>
                </a:ext>
              </a:extLst>
            </p:cNvPr>
            <p:cNvSpPr/>
            <p:nvPr/>
          </p:nvSpPr>
          <p:spPr>
            <a:xfrm>
              <a:off x="160070" y="1500330"/>
              <a:ext cx="140381" cy="140381"/>
            </a:xfrm>
            <a:custGeom>
              <a:avLst/>
              <a:gdLst>
                <a:gd name="connsiteX0" fmla="*/ 53340 w 76200"/>
                <a:gd name="connsiteY0" fmla="*/ 11430 h 76200"/>
                <a:gd name="connsiteX1" fmla="*/ 42863 w 76200"/>
                <a:gd name="connsiteY1" fmla="*/ 21907 h 76200"/>
                <a:gd name="connsiteX2" fmla="*/ 32385 w 76200"/>
                <a:gd name="connsiteY2" fmla="*/ 11430 h 76200"/>
                <a:gd name="connsiteX3" fmla="*/ 12383 w 76200"/>
                <a:gd name="connsiteY3" fmla="*/ 11430 h 76200"/>
                <a:gd name="connsiteX4" fmla="*/ 12383 w 76200"/>
                <a:gd name="connsiteY4" fmla="*/ 31432 h 76200"/>
                <a:gd name="connsiteX5" fmla="*/ 22860 w 76200"/>
                <a:gd name="connsiteY5" fmla="*/ 41910 h 76200"/>
                <a:gd name="connsiteX6" fmla="*/ 11430 w 76200"/>
                <a:gd name="connsiteY6" fmla="*/ 53340 h 76200"/>
                <a:gd name="connsiteX7" fmla="*/ 11430 w 76200"/>
                <a:gd name="connsiteY7" fmla="*/ 73342 h 76200"/>
                <a:gd name="connsiteX8" fmla="*/ 31433 w 76200"/>
                <a:gd name="connsiteY8" fmla="*/ 73342 h 76200"/>
                <a:gd name="connsiteX9" fmla="*/ 41910 w 76200"/>
                <a:gd name="connsiteY9" fmla="*/ 62865 h 76200"/>
                <a:gd name="connsiteX10" fmla="*/ 52388 w 76200"/>
                <a:gd name="connsiteY10" fmla="*/ 73342 h 76200"/>
                <a:gd name="connsiteX11" fmla="*/ 72390 w 76200"/>
                <a:gd name="connsiteY11" fmla="*/ 73342 h 76200"/>
                <a:gd name="connsiteX12" fmla="*/ 72390 w 76200"/>
                <a:gd name="connsiteY12" fmla="*/ 53340 h 76200"/>
                <a:gd name="connsiteX13" fmla="*/ 61913 w 76200"/>
                <a:gd name="connsiteY13" fmla="*/ 42863 h 76200"/>
                <a:gd name="connsiteX14" fmla="*/ 74295 w 76200"/>
                <a:gd name="connsiteY14" fmla="*/ 32385 h 76200"/>
                <a:gd name="connsiteX15" fmla="*/ 74295 w 76200"/>
                <a:gd name="connsiteY15" fmla="*/ 12382 h 76200"/>
                <a:gd name="connsiteX16" fmla="*/ 53340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3340" y="11430"/>
                  </a:moveTo>
                  <a:lnTo>
                    <a:pt x="42863" y="21907"/>
                  </a:lnTo>
                  <a:lnTo>
                    <a:pt x="32385" y="11430"/>
                  </a:lnTo>
                  <a:cubicBezTo>
                    <a:pt x="26670" y="5715"/>
                    <a:pt x="17145" y="5715"/>
                    <a:pt x="12383" y="11430"/>
                  </a:cubicBezTo>
                  <a:cubicBezTo>
                    <a:pt x="7620" y="17145"/>
                    <a:pt x="6668" y="26670"/>
                    <a:pt x="12383" y="31432"/>
                  </a:cubicBezTo>
                  <a:lnTo>
                    <a:pt x="22860" y="41910"/>
                  </a:lnTo>
                  <a:lnTo>
                    <a:pt x="11430" y="53340"/>
                  </a:lnTo>
                  <a:cubicBezTo>
                    <a:pt x="5715" y="59055"/>
                    <a:pt x="5715" y="68580"/>
                    <a:pt x="11430" y="73342"/>
                  </a:cubicBezTo>
                  <a:cubicBezTo>
                    <a:pt x="17145" y="79057"/>
                    <a:pt x="26670" y="79057"/>
                    <a:pt x="31433" y="73342"/>
                  </a:cubicBezTo>
                  <a:lnTo>
                    <a:pt x="41910" y="62865"/>
                  </a:lnTo>
                  <a:lnTo>
                    <a:pt x="52388" y="73342"/>
                  </a:lnTo>
                  <a:cubicBezTo>
                    <a:pt x="58103" y="79057"/>
                    <a:pt x="67628" y="79057"/>
                    <a:pt x="72390" y="73342"/>
                  </a:cubicBezTo>
                  <a:cubicBezTo>
                    <a:pt x="78105" y="67628"/>
                    <a:pt x="78105" y="58103"/>
                    <a:pt x="72390" y="53340"/>
                  </a:cubicBezTo>
                  <a:lnTo>
                    <a:pt x="61913" y="42863"/>
                  </a:lnTo>
                  <a:lnTo>
                    <a:pt x="74295" y="32385"/>
                  </a:lnTo>
                  <a:cubicBezTo>
                    <a:pt x="80010" y="26670"/>
                    <a:pt x="80010" y="17145"/>
                    <a:pt x="74295" y="12382"/>
                  </a:cubicBezTo>
                  <a:cubicBezTo>
                    <a:pt x="68580" y="7620"/>
                    <a:pt x="59055" y="6667"/>
                    <a:pt x="53340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E9AAFD71-4155-4EC3-BABF-1B6CF32C6A33}"/>
                </a:ext>
              </a:extLst>
            </p:cNvPr>
            <p:cNvSpPr/>
            <p:nvPr/>
          </p:nvSpPr>
          <p:spPr>
            <a:xfrm>
              <a:off x="491721" y="1500330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7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2 h 76200"/>
                <a:gd name="connsiteX5" fmla="*/ 21907 w 76200"/>
                <a:gd name="connsiteY5" fmla="*/ 41910 h 76200"/>
                <a:gd name="connsiteX6" fmla="*/ 11430 w 76200"/>
                <a:gd name="connsiteY6" fmla="*/ 53340 h 76200"/>
                <a:gd name="connsiteX7" fmla="*/ 11430 w 76200"/>
                <a:gd name="connsiteY7" fmla="*/ 73342 h 76200"/>
                <a:gd name="connsiteX8" fmla="*/ 31432 w 76200"/>
                <a:gd name="connsiteY8" fmla="*/ 73342 h 76200"/>
                <a:gd name="connsiteX9" fmla="*/ 41910 w 76200"/>
                <a:gd name="connsiteY9" fmla="*/ 62865 h 76200"/>
                <a:gd name="connsiteX10" fmla="*/ 52388 w 76200"/>
                <a:gd name="connsiteY10" fmla="*/ 73342 h 76200"/>
                <a:gd name="connsiteX11" fmla="*/ 72390 w 76200"/>
                <a:gd name="connsiteY11" fmla="*/ 73342 h 76200"/>
                <a:gd name="connsiteX12" fmla="*/ 72390 w 76200"/>
                <a:gd name="connsiteY12" fmla="*/ 53340 h 76200"/>
                <a:gd name="connsiteX13" fmla="*/ 61913 w 76200"/>
                <a:gd name="connsiteY13" fmla="*/ 42863 h 76200"/>
                <a:gd name="connsiteX14" fmla="*/ 72390 w 76200"/>
                <a:gd name="connsiteY14" fmla="*/ 32385 h 76200"/>
                <a:gd name="connsiteX15" fmla="*/ 72390 w 76200"/>
                <a:gd name="connsiteY15" fmla="*/ 12382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7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2"/>
                  </a:cubicBezTo>
                  <a:lnTo>
                    <a:pt x="21907" y="41910"/>
                  </a:lnTo>
                  <a:lnTo>
                    <a:pt x="11430" y="53340"/>
                  </a:lnTo>
                  <a:cubicBezTo>
                    <a:pt x="5715" y="59055"/>
                    <a:pt x="5715" y="68580"/>
                    <a:pt x="11430" y="73342"/>
                  </a:cubicBezTo>
                  <a:cubicBezTo>
                    <a:pt x="17145" y="79057"/>
                    <a:pt x="26670" y="79057"/>
                    <a:pt x="31432" y="73342"/>
                  </a:cubicBezTo>
                  <a:lnTo>
                    <a:pt x="41910" y="62865"/>
                  </a:lnTo>
                  <a:lnTo>
                    <a:pt x="52388" y="73342"/>
                  </a:lnTo>
                  <a:cubicBezTo>
                    <a:pt x="58103" y="79057"/>
                    <a:pt x="67628" y="79057"/>
                    <a:pt x="72390" y="73342"/>
                  </a:cubicBezTo>
                  <a:cubicBezTo>
                    <a:pt x="78105" y="67628"/>
                    <a:pt x="78105" y="58103"/>
                    <a:pt x="72390" y="53340"/>
                  </a:cubicBezTo>
                  <a:lnTo>
                    <a:pt x="61913" y="42863"/>
                  </a:lnTo>
                  <a:lnTo>
                    <a:pt x="72390" y="32385"/>
                  </a:lnTo>
                  <a:cubicBezTo>
                    <a:pt x="78105" y="26670"/>
                    <a:pt x="78105" y="17145"/>
                    <a:pt x="72390" y="12382"/>
                  </a:cubicBezTo>
                  <a:cubicBezTo>
                    <a:pt x="66675" y="7620"/>
                    <a:pt x="58103" y="6667"/>
                    <a:pt x="52388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37E51961-41BD-4DAE-8CB2-DF3644AD7104}"/>
                </a:ext>
              </a:extLst>
            </p:cNvPr>
            <p:cNvSpPr/>
            <p:nvPr/>
          </p:nvSpPr>
          <p:spPr>
            <a:xfrm>
              <a:off x="821614" y="1500330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7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2 h 76200"/>
                <a:gd name="connsiteX5" fmla="*/ 21908 w 76200"/>
                <a:gd name="connsiteY5" fmla="*/ 41910 h 76200"/>
                <a:gd name="connsiteX6" fmla="*/ 11430 w 76200"/>
                <a:gd name="connsiteY6" fmla="*/ 53340 h 76200"/>
                <a:gd name="connsiteX7" fmla="*/ 11430 w 76200"/>
                <a:gd name="connsiteY7" fmla="*/ 73342 h 76200"/>
                <a:gd name="connsiteX8" fmla="*/ 31433 w 76200"/>
                <a:gd name="connsiteY8" fmla="*/ 73342 h 76200"/>
                <a:gd name="connsiteX9" fmla="*/ 41910 w 76200"/>
                <a:gd name="connsiteY9" fmla="*/ 62865 h 76200"/>
                <a:gd name="connsiteX10" fmla="*/ 52388 w 76200"/>
                <a:gd name="connsiteY10" fmla="*/ 73342 h 76200"/>
                <a:gd name="connsiteX11" fmla="*/ 72390 w 76200"/>
                <a:gd name="connsiteY11" fmla="*/ 73342 h 76200"/>
                <a:gd name="connsiteX12" fmla="*/ 72390 w 76200"/>
                <a:gd name="connsiteY12" fmla="*/ 53340 h 76200"/>
                <a:gd name="connsiteX13" fmla="*/ 61913 w 76200"/>
                <a:gd name="connsiteY13" fmla="*/ 42863 h 76200"/>
                <a:gd name="connsiteX14" fmla="*/ 72390 w 76200"/>
                <a:gd name="connsiteY14" fmla="*/ 32385 h 76200"/>
                <a:gd name="connsiteX15" fmla="*/ 72390 w 76200"/>
                <a:gd name="connsiteY15" fmla="*/ 12382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7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2"/>
                  </a:cubicBezTo>
                  <a:lnTo>
                    <a:pt x="21908" y="41910"/>
                  </a:lnTo>
                  <a:lnTo>
                    <a:pt x="11430" y="53340"/>
                  </a:lnTo>
                  <a:cubicBezTo>
                    <a:pt x="5715" y="59055"/>
                    <a:pt x="5715" y="68580"/>
                    <a:pt x="11430" y="73342"/>
                  </a:cubicBezTo>
                  <a:cubicBezTo>
                    <a:pt x="17145" y="79057"/>
                    <a:pt x="26670" y="79057"/>
                    <a:pt x="31433" y="73342"/>
                  </a:cubicBezTo>
                  <a:lnTo>
                    <a:pt x="41910" y="62865"/>
                  </a:lnTo>
                  <a:lnTo>
                    <a:pt x="52388" y="73342"/>
                  </a:lnTo>
                  <a:cubicBezTo>
                    <a:pt x="58103" y="79057"/>
                    <a:pt x="67628" y="79057"/>
                    <a:pt x="72390" y="73342"/>
                  </a:cubicBezTo>
                  <a:cubicBezTo>
                    <a:pt x="78105" y="67628"/>
                    <a:pt x="78105" y="58103"/>
                    <a:pt x="72390" y="53340"/>
                  </a:cubicBezTo>
                  <a:lnTo>
                    <a:pt x="61913" y="42863"/>
                  </a:lnTo>
                  <a:lnTo>
                    <a:pt x="72390" y="32385"/>
                  </a:lnTo>
                  <a:cubicBezTo>
                    <a:pt x="78105" y="26670"/>
                    <a:pt x="78105" y="17145"/>
                    <a:pt x="72390" y="12382"/>
                  </a:cubicBezTo>
                  <a:cubicBezTo>
                    <a:pt x="67628" y="6667"/>
                    <a:pt x="58103" y="6667"/>
                    <a:pt x="52388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58313E7A-C893-4524-9065-66A370B6B398}"/>
                </a:ext>
              </a:extLst>
            </p:cNvPr>
            <p:cNvSpPr/>
            <p:nvPr/>
          </p:nvSpPr>
          <p:spPr>
            <a:xfrm>
              <a:off x="1151509" y="1500330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7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2 h 76200"/>
                <a:gd name="connsiteX5" fmla="*/ 21908 w 76200"/>
                <a:gd name="connsiteY5" fmla="*/ 41910 h 76200"/>
                <a:gd name="connsiteX6" fmla="*/ 11430 w 76200"/>
                <a:gd name="connsiteY6" fmla="*/ 53340 h 76200"/>
                <a:gd name="connsiteX7" fmla="*/ 11430 w 76200"/>
                <a:gd name="connsiteY7" fmla="*/ 73342 h 76200"/>
                <a:gd name="connsiteX8" fmla="*/ 31433 w 76200"/>
                <a:gd name="connsiteY8" fmla="*/ 73342 h 76200"/>
                <a:gd name="connsiteX9" fmla="*/ 41910 w 76200"/>
                <a:gd name="connsiteY9" fmla="*/ 62865 h 76200"/>
                <a:gd name="connsiteX10" fmla="*/ 52388 w 76200"/>
                <a:gd name="connsiteY10" fmla="*/ 73342 h 76200"/>
                <a:gd name="connsiteX11" fmla="*/ 72390 w 76200"/>
                <a:gd name="connsiteY11" fmla="*/ 73342 h 76200"/>
                <a:gd name="connsiteX12" fmla="*/ 72390 w 76200"/>
                <a:gd name="connsiteY12" fmla="*/ 53340 h 76200"/>
                <a:gd name="connsiteX13" fmla="*/ 61913 w 76200"/>
                <a:gd name="connsiteY13" fmla="*/ 42863 h 76200"/>
                <a:gd name="connsiteX14" fmla="*/ 72390 w 76200"/>
                <a:gd name="connsiteY14" fmla="*/ 32385 h 76200"/>
                <a:gd name="connsiteX15" fmla="*/ 72390 w 76200"/>
                <a:gd name="connsiteY15" fmla="*/ 12382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7"/>
                  </a:lnTo>
                  <a:lnTo>
                    <a:pt x="31433" y="11430"/>
                  </a:lnTo>
                  <a:cubicBezTo>
                    <a:pt x="25718" y="5715"/>
                    <a:pt x="16193" y="5715"/>
                    <a:pt x="11430" y="11430"/>
                  </a:cubicBezTo>
                  <a:cubicBezTo>
                    <a:pt x="6668" y="17145"/>
                    <a:pt x="5715" y="26670"/>
                    <a:pt x="11430" y="31432"/>
                  </a:cubicBezTo>
                  <a:lnTo>
                    <a:pt x="21908" y="41910"/>
                  </a:lnTo>
                  <a:lnTo>
                    <a:pt x="11430" y="53340"/>
                  </a:lnTo>
                  <a:cubicBezTo>
                    <a:pt x="5715" y="59055"/>
                    <a:pt x="5715" y="68580"/>
                    <a:pt x="11430" y="73342"/>
                  </a:cubicBezTo>
                  <a:cubicBezTo>
                    <a:pt x="17145" y="79057"/>
                    <a:pt x="26670" y="79057"/>
                    <a:pt x="31433" y="73342"/>
                  </a:cubicBezTo>
                  <a:lnTo>
                    <a:pt x="41910" y="62865"/>
                  </a:lnTo>
                  <a:lnTo>
                    <a:pt x="52388" y="73342"/>
                  </a:lnTo>
                  <a:cubicBezTo>
                    <a:pt x="58102" y="79057"/>
                    <a:pt x="67627" y="79057"/>
                    <a:pt x="72390" y="73342"/>
                  </a:cubicBezTo>
                  <a:cubicBezTo>
                    <a:pt x="78105" y="67628"/>
                    <a:pt x="78105" y="58103"/>
                    <a:pt x="72390" y="53340"/>
                  </a:cubicBezTo>
                  <a:lnTo>
                    <a:pt x="61913" y="42863"/>
                  </a:lnTo>
                  <a:lnTo>
                    <a:pt x="72390" y="32385"/>
                  </a:lnTo>
                  <a:cubicBezTo>
                    <a:pt x="78105" y="26670"/>
                    <a:pt x="78105" y="17145"/>
                    <a:pt x="72390" y="12382"/>
                  </a:cubicBezTo>
                  <a:cubicBezTo>
                    <a:pt x="67627" y="6667"/>
                    <a:pt x="58102" y="6667"/>
                    <a:pt x="52388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9161303E-AB66-4320-9BD3-CD639353E3A4}"/>
                </a:ext>
              </a:extLst>
            </p:cNvPr>
            <p:cNvSpPr/>
            <p:nvPr/>
          </p:nvSpPr>
          <p:spPr>
            <a:xfrm>
              <a:off x="161824" y="1768810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7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2 h 76200"/>
                <a:gd name="connsiteX5" fmla="*/ 21908 w 76200"/>
                <a:gd name="connsiteY5" fmla="*/ 41910 h 76200"/>
                <a:gd name="connsiteX6" fmla="*/ 11430 w 76200"/>
                <a:gd name="connsiteY6" fmla="*/ 52387 h 76200"/>
                <a:gd name="connsiteX7" fmla="*/ 11430 w 76200"/>
                <a:gd name="connsiteY7" fmla="*/ 72390 h 76200"/>
                <a:gd name="connsiteX8" fmla="*/ 31433 w 76200"/>
                <a:gd name="connsiteY8" fmla="*/ 73342 h 76200"/>
                <a:gd name="connsiteX9" fmla="*/ 41910 w 76200"/>
                <a:gd name="connsiteY9" fmla="*/ 62865 h 76200"/>
                <a:gd name="connsiteX10" fmla="*/ 52388 w 76200"/>
                <a:gd name="connsiteY10" fmla="*/ 73342 h 76200"/>
                <a:gd name="connsiteX11" fmla="*/ 73343 w 76200"/>
                <a:gd name="connsiteY11" fmla="*/ 73342 h 76200"/>
                <a:gd name="connsiteX12" fmla="*/ 73343 w 76200"/>
                <a:gd name="connsiteY12" fmla="*/ 53340 h 76200"/>
                <a:gd name="connsiteX13" fmla="*/ 62865 w 76200"/>
                <a:gd name="connsiteY13" fmla="*/ 42862 h 76200"/>
                <a:gd name="connsiteX14" fmla="*/ 73343 w 76200"/>
                <a:gd name="connsiteY14" fmla="*/ 31432 h 76200"/>
                <a:gd name="connsiteX15" fmla="*/ 73343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7"/>
                  </a:lnTo>
                  <a:lnTo>
                    <a:pt x="31433" y="11430"/>
                  </a:lnTo>
                  <a:cubicBezTo>
                    <a:pt x="25718" y="5715"/>
                    <a:pt x="16193" y="5715"/>
                    <a:pt x="11430" y="11430"/>
                  </a:cubicBezTo>
                  <a:cubicBezTo>
                    <a:pt x="6668" y="17145"/>
                    <a:pt x="5715" y="26670"/>
                    <a:pt x="11430" y="31432"/>
                  </a:cubicBezTo>
                  <a:lnTo>
                    <a:pt x="21908" y="41910"/>
                  </a:lnTo>
                  <a:lnTo>
                    <a:pt x="11430" y="52387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6193" y="79057"/>
                    <a:pt x="25718" y="79057"/>
                    <a:pt x="31433" y="73342"/>
                  </a:cubicBezTo>
                  <a:lnTo>
                    <a:pt x="41910" y="62865"/>
                  </a:lnTo>
                  <a:lnTo>
                    <a:pt x="52388" y="73342"/>
                  </a:lnTo>
                  <a:cubicBezTo>
                    <a:pt x="58103" y="79057"/>
                    <a:pt x="67628" y="79057"/>
                    <a:pt x="73343" y="73342"/>
                  </a:cubicBezTo>
                  <a:cubicBezTo>
                    <a:pt x="79058" y="67628"/>
                    <a:pt x="79058" y="58103"/>
                    <a:pt x="73343" y="53340"/>
                  </a:cubicBezTo>
                  <a:lnTo>
                    <a:pt x="62865" y="42862"/>
                  </a:lnTo>
                  <a:lnTo>
                    <a:pt x="73343" y="31432"/>
                  </a:lnTo>
                  <a:cubicBezTo>
                    <a:pt x="79058" y="25717"/>
                    <a:pt x="79058" y="16192"/>
                    <a:pt x="73343" y="11430"/>
                  </a:cubicBezTo>
                  <a:cubicBezTo>
                    <a:pt x="67628" y="6667"/>
                    <a:pt x="58103" y="5715"/>
                    <a:pt x="52388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A95D5EF-8E76-4EA8-8236-5ED44A1164B5}"/>
                </a:ext>
              </a:extLst>
            </p:cNvPr>
            <p:cNvSpPr/>
            <p:nvPr/>
          </p:nvSpPr>
          <p:spPr>
            <a:xfrm>
              <a:off x="491721" y="1768810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7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2 h 76200"/>
                <a:gd name="connsiteX5" fmla="*/ 21907 w 76200"/>
                <a:gd name="connsiteY5" fmla="*/ 41910 h 76200"/>
                <a:gd name="connsiteX6" fmla="*/ 11430 w 76200"/>
                <a:gd name="connsiteY6" fmla="*/ 52387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2 h 76200"/>
                <a:gd name="connsiteX10" fmla="*/ 52388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7 h 76200"/>
                <a:gd name="connsiteX13" fmla="*/ 61913 w 76200"/>
                <a:gd name="connsiteY13" fmla="*/ 41910 h 76200"/>
                <a:gd name="connsiteX14" fmla="*/ 72390 w 76200"/>
                <a:gd name="connsiteY14" fmla="*/ 31432 h 76200"/>
                <a:gd name="connsiteX15" fmla="*/ 72390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7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2"/>
                  </a:cubicBezTo>
                  <a:lnTo>
                    <a:pt x="21907" y="41910"/>
                  </a:lnTo>
                  <a:lnTo>
                    <a:pt x="11430" y="52387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2"/>
                  </a:lnTo>
                  <a:lnTo>
                    <a:pt x="52388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8105" y="66675"/>
                    <a:pt x="78105" y="57150"/>
                    <a:pt x="72390" y="52387"/>
                  </a:cubicBezTo>
                  <a:lnTo>
                    <a:pt x="61913" y="41910"/>
                  </a:lnTo>
                  <a:lnTo>
                    <a:pt x="72390" y="31432"/>
                  </a:lnTo>
                  <a:cubicBezTo>
                    <a:pt x="78105" y="25717"/>
                    <a:pt x="78105" y="16192"/>
                    <a:pt x="72390" y="11430"/>
                  </a:cubicBezTo>
                  <a:cubicBezTo>
                    <a:pt x="66675" y="6667"/>
                    <a:pt x="58103" y="5715"/>
                    <a:pt x="52388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E417D918-F196-4D72-A905-38275F5859FC}"/>
                </a:ext>
              </a:extLst>
            </p:cNvPr>
            <p:cNvSpPr/>
            <p:nvPr/>
          </p:nvSpPr>
          <p:spPr>
            <a:xfrm>
              <a:off x="821614" y="1768810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7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2 h 76200"/>
                <a:gd name="connsiteX5" fmla="*/ 21908 w 76200"/>
                <a:gd name="connsiteY5" fmla="*/ 41910 h 76200"/>
                <a:gd name="connsiteX6" fmla="*/ 11430 w 76200"/>
                <a:gd name="connsiteY6" fmla="*/ 52387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2 h 76200"/>
                <a:gd name="connsiteX10" fmla="*/ 52388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7 h 76200"/>
                <a:gd name="connsiteX13" fmla="*/ 61913 w 76200"/>
                <a:gd name="connsiteY13" fmla="*/ 41910 h 76200"/>
                <a:gd name="connsiteX14" fmla="*/ 72390 w 76200"/>
                <a:gd name="connsiteY14" fmla="*/ 31432 h 76200"/>
                <a:gd name="connsiteX15" fmla="*/ 72390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7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2"/>
                  </a:cubicBezTo>
                  <a:lnTo>
                    <a:pt x="21908" y="41910"/>
                  </a:lnTo>
                  <a:lnTo>
                    <a:pt x="11430" y="52387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3" y="72390"/>
                  </a:cubicBezTo>
                  <a:lnTo>
                    <a:pt x="41910" y="61912"/>
                  </a:lnTo>
                  <a:lnTo>
                    <a:pt x="52388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8105" y="66675"/>
                    <a:pt x="78105" y="57150"/>
                    <a:pt x="72390" y="52387"/>
                  </a:cubicBezTo>
                  <a:lnTo>
                    <a:pt x="61913" y="41910"/>
                  </a:lnTo>
                  <a:lnTo>
                    <a:pt x="72390" y="31432"/>
                  </a:lnTo>
                  <a:cubicBezTo>
                    <a:pt x="78105" y="25717"/>
                    <a:pt x="78105" y="16192"/>
                    <a:pt x="72390" y="11430"/>
                  </a:cubicBezTo>
                  <a:cubicBezTo>
                    <a:pt x="67628" y="5715"/>
                    <a:pt x="58103" y="5715"/>
                    <a:pt x="52388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A60B4CE2-A3C1-4F1A-95B7-DC54980EA31F}"/>
                </a:ext>
              </a:extLst>
            </p:cNvPr>
            <p:cNvSpPr/>
            <p:nvPr/>
          </p:nvSpPr>
          <p:spPr>
            <a:xfrm>
              <a:off x="161824" y="2035532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7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2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8 h 76200"/>
                <a:gd name="connsiteX13" fmla="*/ 61913 w 76200"/>
                <a:gd name="connsiteY13" fmla="*/ 41910 h 76200"/>
                <a:gd name="connsiteX14" fmla="*/ 72390 w 76200"/>
                <a:gd name="connsiteY14" fmla="*/ 31432 h 76200"/>
                <a:gd name="connsiteX15" fmla="*/ 72390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7"/>
                  </a:lnTo>
                  <a:lnTo>
                    <a:pt x="31433" y="11430"/>
                  </a:lnTo>
                  <a:cubicBezTo>
                    <a:pt x="25718" y="5715"/>
                    <a:pt x="16193" y="5715"/>
                    <a:pt x="11430" y="11430"/>
                  </a:cubicBezTo>
                  <a:cubicBezTo>
                    <a:pt x="6668" y="17145"/>
                    <a:pt x="5715" y="26670"/>
                    <a:pt x="11430" y="31432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8105" y="66675"/>
                    <a:pt x="78105" y="57150"/>
                    <a:pt x="72390" y="52388"/>
                  </a:cubicBezTo>
                  <a:lnTo>
                    <a:pt x="61913" y="41910"/>
                  </a:lnTo>
                  <a:lnTo>
                    <a:pt x="72390" y="31432"/>
                  </a:lnTo>
                  <a:cubicBezTo>
                    <a:pt x="78105" y="25717"/>
                    <a:pt x="78105" y="16192"/>
                    <a:pt x="72390" y="11430"/>
                  </a:cubicBezTo>
                  <a:cubicBezTo>
                    <a:pt x="66675" y="6667"/>
                    <a:pt x="58103" y="5715"/>
                    <a:pt x="52388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8A154771-C65F-4258-9F61-2AE328CBB21D}"/>
                </a:ext>
              </a:extLst>
            </p:cNvPr>
            <p:cNvSpPr/>
            <p:nvPr/>
          </p:nvSpPr>
          <p:spPr>
            <a:xfrm>
              <a:off x="491721" y="2035532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7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2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8 h 76200"/>
                <a:gd name="connsiteX13" fmla="*/ 61913 w 76200"/>
                <a:gd name="connsiteY13" fmla="*/ 41910 h 76200"/>
                <a:gd name="connsiteX14" fmla="*/ 72390 w 76200"/>
                <a:gd name="connsiteY14" fmla="*/ 31432 h 76200"/>
                <a:gd name="connsiteX15" fmla="*/ 72390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7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2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8105" y="66675"/>
                    <a:pt x="78105" y="57150"/>
                    <a:pt x="72390" y="52388"/>
                  </a:cubicBezTo>
                  <a:lnTo>
                    <a:pt x="61913" y="41910"/>
                  </a:lnTo>
                  <a:lnTo>
                    <a:pt x="72390" y="31432"/>
                  </a:lnTo>
                  <a:cubicBezTo>
                    <a:pt x="78105" y="25717"/>
                    <a:pt x="78105" y="16192"/>
                    <a:pt x="72390" y="11430"/>
                  </a:cubicBezTo>
                  <a:cubicBezTo>
                    <a:pt x="66675" y="6667"/>
                    <a:pt x="58103" y="5715"/>
                    <a:pt x="52388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281D7A70-8BA5-4413-B7D4-DC8784A69039}"/>
                </a:ext>
              </a:extLst>
            </p:cNvPr>
            <p:cNvSpPr/>
            <p:nvPr/>
          </p:nvSpPr>
          <p:spPr>
            <a:xfrm>
              <a:off x="161824" y="2304011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7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2 h 76200"/>
                <a:gd name="connsiteX5" fmla="*/ 21908 w 76200"/>
                <a:gd name="connsiteY5" fmla="*/ 41910 h 76200"/>
                <a:gd name="connsiteX6" fmla="*/ 11430 w 76200"/>
                <a:gd name="connsiteY6" fmla="*/ 52387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2 h 76200"/>
                <a:gd name="connsiteX10" fmla="*/ 52388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7 h 76200"/>
                <a:gd name="connsiteX13" fmla="*/ 61913 w 76200"/>
                <a:gd name="connsiteY13" fmla="*/ 41910 h 76200"/>
                <a:gd name="connsiteX14" fmla="*/ 72390 w 76200"/>
                <a:gd name="connsiteY14" fmla="*/ 31432 h 76200"/>
                <a:gd name="connsiteX15" fmla="*/ 72390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7"/>
                  </a:lnTo>
                  <a:lnTo>
                    <a:pt x="31433" y="11430"/>
                  </a:lnTo>
                  <a:cubicBezTo>
                    <a:pt x="25718" y="5715"/>
                    <a:pt x="16193" y="5715"/>
                    <a:pt x="11430" y="11430"/>
                  </a:cubicBezTo>
                  <a:cubicBezTo>
                    <a:pt x="6668" y="17145"/>
                    <a:pt x="5715" y="26670"/>
                    <a:pt x="11430" y="31432"/>
                  </a:cubicBezTo>
                  <a:lnTo>
                    <a:pt x="21908" y="41910"/>
                  </a:lnTo>
                  <a:lnTo>
                    <a:pt x="11430" y="52387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3" y="72390"/>
                  </a:cubicBezTo>
                  <a:lnTo>
                    <a:pt x="41910" y="61912"/>
                  </a:lnTo>
                  <a:lnTo>
                    <a:pt x="52388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8105" y="66675"/>
                    <a:pt x="78105" y="57150"/>
                    <a:pt x="72390" y="52387"/>
                  </a:cubicBezTo>
                  <a:lnTo>
                    <a:pt x="61913" y="41910"/>
                  </a:lnTo>
                  <a:lnTo>
                    <a:pt x="72390" y="31432"/>
                  </a:lnTo>
                  <a:cubicBezTo>
                    <a:pt x="78105" y="25717"/>
                    <a:pt x="78105" y="16192"/>
                    <a:pt x="72390" y="11430"/>
                  </a:cubicBezTo>
                  <a:cubicBezTo>
                    <a:pt x="66675" y="6667"/>
                    <a:pt x="58103" y="5715"/>
                    <a:pt x="52388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61" name="Cross 60">
            <a:extLst>
              <a:ext uri="{FF2B5EF4-FFF2-40B4-BE49-F238E27FC236}">
                <a16:creationId xmlns:a16="http://schemas.microsoft.com/office/drawing/2014/main" id="{3356327B-4E3D-4425-8362-67669C730965}"/>
              </a:ext>
            </a:extLst>
          </p:cNvPr>
          <p:cNvSpPr/>
          <p:nvPr userDrawn="1"/>
        </p:nvSpPr>
        <p:spPr>
          <a:xfrm rot="1642289">
            <a:off x="2560421" y="2113960"/>
            <a:ext cx="296040" cy="296040"/>
          </a:xfrm>
          <a:prstGeom prst="plus">
            <a:avLst>
              <a:gd name="adj" fmla="val 43777"/>
            </a:avLst>
          </a:prstGeom>
          <a:solidFill>
            <a:schemeClr val="bg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Isosceles Triangle 61">
            <a:extLst>
              <a:ext uri="{FF2B5EF4-FFF2-40B4-BE49-F238E27FC236}">
                <a16:creationId xmlns:a16="http://schemas.microsoft.com/office/drawing/2014/main" id="{B2831007-0DB3-47F9-9372-F4DE5449A9AE}"/>
              </a:ext>
            </a:extLst>
          </p:cNvPr>
          <p:cNvSpPr/>
          <p:nvPr userDrawn="1"/>
        </p:nvSpPr>
        <p:spPr>
          <a:xfrm rot="12056913">
            <a:off x="7292687" y="6518109"/>
            <a:ext cx="251202" cy="216553"/>
          </a:xfrm>
          <a:prstGeom prst="triangle">
            <a:avLst/>
          </a:prstGeom>
          <a:solidFill>
            <a:schemeClr val="bg1">
              <a:alpha val="72000"/>
            </a:schemeClr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3" name="Graphic 185">
            <a:extLst>
              <a:ext uri="{FF2B5EF4-FFF2-40B4-BE49-F238E27FC236}">
                <a16:creationId xmlns:a16="http://schemas.microsoft.com/office/drawing/2014/main" id="{4A133698-AC3D-4BED-A5AF-FBD24FC5D1F9}"/>
              </a:ext>
            </a:extLst>
          </p:cNvPr>
          <p:cNvGrpSpPr/>
          <p:nvPr userDrawn="1"/>
        </p:nvGrpSpPr>
        <p:grpSpPr>
          <a:xfrm rot="16200000">
            <a:off x="-150583" y="3027868"/>
            <a:ext cx="1668051" cy="346608"/>
            <a:chOff x="1542378" y="3369742"/>
            <a:chExt cx="1668051" cy="346608"/>
          </a:xfrm>
          <a:solidFill>
            <a:srgbClr val="FFFFFF">
              <a:alpha val="44000"/>
            </a:srgbClr>
          </a:solidFill>
        </p:grpSpPr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F244FEF8-E2A9-4CCD-BCAA-04273F12F234}"/>
                </a:ext>
              </a:extLst>
            </p:cNvPr>
            <p:cNvSpPr/>
            <p:nvPr/>
          </p:nvSpPr>
          <p:spPr>
            <a:xfrm>
              <a:off x="3003006" y="3378949"/>
              <a:ext cx="216630" cy="346608"/>
            </a:xfrm>
            <a:custGeom>
              <a:avLst/>
              <a:gdLst>
                <a:gd name="connsiteX0" fmla="*/ 170596 w 216630"/>
                <a:gd name="connsiteY0" fmla="*/ 330902 h 346608"/>
                <a:gd name="connsiteX1" fmla="*/ 142434 w 216630"/>
                <a:gd name="connsiteY1" fmla="*/ 317905 h 346608"/>
                <a:gd name="connsiteX2" fmla="*/ 27620 w 216630"/>
                <a:gd name="connsiteY2" fmla="*/ 198758 h 346608"/>
                <a:gd name="connsiteX3" fmla="*/ 27620 w 216630"/>
                <a:gd name="connsiteY3" fmla="*/ 142434 h 346608"/>
                <a:gd name="connsiteX4" fmla="*/ 146767 w 216630"/>
                <a:gd name="connsiteY4" fmla="*/ 27620 h 346608"/>
                <a:gd name="connsiteX5" fmla="*/ 205257 w 216630"/>
                <a:gd name="connsiteY5" fmla="*/ 27620 h 346608"/>
                <a:gd name="connsiteX6" fmla="*/ 205257 w 216630"/>
                <a:gd name="connsiteY6" fmla="*/ 86110 h 346608"/>
                <a:gd name="connsiteX7" fmla="*/ 116439 w 216630"/>
                <a:gd name="connsiteY7" fmla="*/ 172762 h 346608"/>
                <a:gd name="connsiteX8" fmla="*/ 203091 w 216630"/>
                <a:gd name="connsiteY8" fmla="*/ 261581 h 346608"/>
                <a:gd name="connsiteX9" fmla="*/ 203091 w 216630"/>
                <a:gd name="connsiteY9" fmla="*/ 320071 h 346608"/>
                <a:gd name="connsiteX10" fmla="*/ 170596 w 216630"/>
                <a:gd name="connsiteY10" fmla="*/ 330902 h 346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630" h="346608">
                  <a:moveTo>
                    <a:pt x="170596" y="330902"/>
                  </a:moveTo>
                  <a:cubicBezTo>
                    <a:pt x="159765" y="330902"/>
                    <a:pt x="148933" y="326570"/>
                    <a:pt x="142434" y="317905"/>
                  </a:cubicBezTo>
                  <a:lnTo>
                    <a:pt x="27620" y="198758"/>
                  </a:lnTo>
                  <a:cubicBezTo>
                    <a:pt x="12456" y="183594"/>
                    <a:pt x="12456" y="157598"/>
                    <a:pt x="27620" y="142434"/>
                  </a:cubicBezTo>
                  <a:lnTo>
                    <a:pt x="146767" y="27620"/>
                  </a:lnTo>
                  <a:cubicBezTo>
                    <a:pt x="161931" y="12456"/>
                    <a:pt x="187927" y="12456"/>
                    <a:pt x="205257" y="27620"/>
                  </a:cubicBezTo>
                  <a:cubicBezTo>
                    <a:pt x="220421" y="42784"/>
                    <a:pt x="220421" y="68780"/>
                    <a:pt x="205257" y="86110"/>
                  </a:cubicBezTo>
                  <a:lnTo>
                    <a:pt x="116439" y="172762"/>
                  </a:lnTo>
                  <a:lnTo>
                    <a:pt x="203091" y="261581"/>
                  </a:lnTo>
                  <a:cubicBezTo>
                    <a:pt x="218255" y="276745"/>
                    <a:pt x="218255" y="302740"/>
                    <a:pt x="203091" y="320071"/>
                  </a:cubicBezTo>
                  <a:cubicBezTo>
                    <a:pt x="192259" y="326570"/>
                    <a:pt x="181428" y="330902"/>
                    <a:pt x="170596" y="33090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386D6B39-BA6E-4DAD-9295-957FC74C8C66}"/>
                </a:ext>
              </a:extLst>
            </p:cNvPr>
            <p:cNvSpPr/>
            <p:nvPr/>
          </p:nvSpPr>
          <p:spPr>
            <a:xfrm>
              <a:off x="2792875" y="3374616"/>
              <a:ext cx="216630" cy="346608"/>
            </a:xfrm>
            <a:custGeom>
              <a:avLst/>
              <a:gdLst>
                <a:gd name="connsiteX0" fmla="*/ 170596 w 216630"/>
                <a:gd name="connsiteY0" fmla="*/ 330902 h 346608"/>
                <a:gd name="connsiteX1" fmla="*/ 142434 w 216630"/>
                <a:gd name="connsiteY1" fmla="*/ 317905 h 346608"/>
                <a:gd name="connsiteX2" fmla="*/ 27620 w 216630"/>
                <a:gd name="connsiteY2" fmla="*/ 200924 h 346608"/>
                <a:gd name="connsiteX3" fmla="*/ 27620 w 216630"/>
                <a:gd name="connsiteY3" fmla="*/ 142434 h 346608"/>
                <a:gd name="connsiteX4" fmla="*/ 146767 w 216630"/>
                <a:gd name="connsiteY4" fmla="*/ 27620 h 346608"/>
                <a:gd name="connsiteX5" fmla="*/ 205257 w 216630"/>
                <a:gd name="connsiteY5" fmla="*/ 27620 h 346608"/>
                <a:gd name="connsiteX6" fmla="*/ 205257 w 216630"/>
                <a:gd name="connsiteY6" fmla="*/ 86110 h 346608"/>
                <a:gd name="connsiteX7" fmla="*/ 116439 w 216630"/>
                <a:gd name="connsiteY7" fmla="*/ 172762 h 346608"/>
                <a:gd name="connsiteX8" fmla="*/ 203091 w 216630"/>
                <a:gd name="connsiteY8" fmla="*/ 261581 h 346608"/>
                <a:gd name="connsiteX9" fmla="*/ 203091 w 216630"/>
                <a:gd name="connsiteY9" fmla="*/ 320071 h 346608"/>
                <a:gd name="connsiteX10" fmla="*/ 170596 w 216630"/>
                <a:gd name="connsiteY10" fmla="*/ 330902 h 346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630" h="346608">
                  <a:moveTo>
                    <a:pt x="170596" y="330902"/>
                  </a:moveTo>
                  <a:cubicBezTo>
                    <a:pt x="159765" y="330902"/>
                    <a:pt x="148933" y="326570"/>
                    <a:pt x="142434" y="317905"/>
                  </a:cubicBezTo>
                  <a:lnTo>
                    <a:pt x="27620" y="200924"/>
                  </a:lnTo>
                  <a:cubicBezTo>
                    <a:pt x="12456" y="185760"/>
                    <a:pt x="12456" y="159765"/>
                    <a:pt x="27620" y="142434"/>
                  </a:cubicBezTo>
                  <a:lnTo>
                    <a:pt x="146767" y="27620"/>
                  </a:lnTo>
                  <a:cubicBezTo>
                    <a:pt x="161931" y="12456"/>
                    <a:pt x="187927" y="12456"/>
                    <a:pt x="205257" y="27620"/>
                  </a:cubicBezTo>
                  <a:cubicBezTo>
                    <a:pt x="220421" y="42784"/>
                    <a:pt x="220421" y="68780"/>
                    <a:pt x="205257" y="86110"/>
                  </a:cubicBezTo>
                  <a:lnTo>
                    <a:pt x="116439" y="172762"/>
                  </a:lnTo>
                  <a:lnTo>
                    <a:pt x="203091" y="261581"/>
                  </a:lnTo>
                  <a:cubicBezTo>
                    <a:pt x="218255" y="276745"/>
                    <a:pt x="218255" y="302740"/>
                    <a:pt x="203091" y="320071"/>
                  </a:cubicBezTo>
                  <a:cubicBezTo>
                    <a:pt x="192259" y="326570"/>
                    <a:pt x="181428" y="330902"/>
                    <a:pt x="170596" y="33090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8B519F53-FA40-497E-8B96-702772E42F9B}"/>
                </a:ext>
              </a:extLst>
            </p:cNvPr>
            <p:cNvSpPr/>
            <p:nvPr/>
          </p:nvSpPr>
          <p:spPr>
            <a:xfrm>
              <a:off x="2582744" y="3370284"/>
              <a:ext cx="216630" cy="346608"/>
            </a:xfrm>
            <a:custGeom>
              <a:avLst/>
              <a:gdLst>
                <a:gd name="connsiteX0" fmla="*/ 170596 w 216630"/>
                <a:gd name="connsiteY0" fmla="*/ 333069 h 346608"/>
                <a:gd name="connsiteX1" fmla="*/ 142434 w 216630"/>
                <a:gd name="connsiteY1" fmla="*/ 320071 h 346608"/>
                <a:gd name="connsiteX2" fmla="*/ 27620 w 216630"/>
                <a:gd name="connsiteY2" fmla="*/ 200924 h 346608"/>
                <a:gd name="connsiteX3" fmla="*/ 27620 w 216630"/>
                <a:gd name="connsiteY3" fmla="*/ 142434 h 346608"/>
                <a:gd name="connsiteX4" fmla="*/ 146767 w 216630"/>
                <a:gd name="connsiteY4" fmla="*/ 27620 h 346608"/>
                <a:gd name="connsiteX5" fmla="*/ 205257 w 216630"/>
                <a:gd name="connsiteY5" fmla="*/ 27620 h 346608"/>
                <a:gd name="connsiteX6" fmla="*/ 205257 w 216630"/>
                <a:gd name="connsiteY6" fmla="*/ 86110 h 346608"/>
                <a:gd name="connsiteX7" fmla="*/ 116439 w 216630"/>
                <a:gd name="connsiteY7" fmla="*/ 172762 h 346608"/>
                <a:gd name="connsiteX8" fmla="*/ 203091 w 216630"/>
                <a:gd name="connsiteY8" fmla="*/ 261581 h 346608"/>
                <a:gd name="connsiteX9" fmla="*/ 203091 w 216630"/>
                <a:gd name="connsiteY9" fmla="*/ 320071 h 346608"/>
                <a:gd name="connsiteX10" fmla="*/ 170596 w 216630"/>
                <a:gd name="connsiteY10" fmla="*/ 333069 h 346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630" h="346608">
                  <a:moveTo>
                    <a:pt x="170596" y="333069"/>
                  </a:moveTo>
                  <a:cubicBezTo>
                    <a:pt x="159765" y="333069"/>
                    <a:pt x="148933" y="328736"/>
                    <a:pt x="142434" y="320071"/>
                  </a:cubicBezTo>
                  <a:lnTo>
                    <a:pt x="27620" y="200924"/>
                  </a:lnTo>
                  <a:cubicBezTo>
                    <a:pt x="12456" y="185760"/>
                    <a:pt x="12456" y="159765"/>
                    <a:pt x="27620" y="142434"/>
                  </a:cubicBezTo>
                  <a:lnTo>
                    <a:pt x="146767" y="27620"/>
                  </a:lnTo>
                  <a:cubicBezTo>
                    <a:pt x="161931" y="12456"/>
                    <a:pt x="187927" y="12456"/>
                    <a:pt x="205257" y="27620"/>
                  </a:cubicBezTo>
                  <a:cubicBezTo>
                    <a:pt x="220421" y="42784"/>
                    <a:pt x="220421" y="68780"/>
                    <a:pt x="205257" y="86110"/>
                  </a:cubicBezTo>
                  <a:lnTo>
                    <a:pt x="116439" y="172762"/>
                  </a:lnTo>
                  <a:lnTo>
                    <a:pt x="203091" y="261581"/>
                  </a:lnTo>
                  <a:cubicBezTo>
                    <a:pt x="218255" y="276745"/>
                    <a:pt x="218255" y="302740"/>
                    <a:pt x="203091" y="320071"/>
                  </a:cubicBezTo>
                  <a:cubicBezTo>
                    <a:pt x="190093" y="328736"/>
                    <a:pt x="179261" y="333069"/>
                    <a:pt x="170596" y="33306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C1BA0337-42CD-4570-8DBB-CB35C623A3E5}"/>
                </a:ext>
              </a:extLst>
            </p:cNvPr>
            <p:cNvSpPr/>
            <p:nvPr/>
          </p:nvSpPr>
          <p:spPr>
            <a:xfrm>
              <a:off x="2370446" y="3368117"/>
              <a:ext cx="216630" cy="346608"/>
            </a:xfrm>
            <a:custGeom>
              <a:avLst/>
              <a:gdLst>
                <a:gd name="connsiteX0" fmla="*/ 170596 w 216630"/>
                <a:gd name="connsiteY0" fmla="*/ 330902 h 346608"/>
                <a:gd name="connsiteX1" fmla="*/ 142434 w 216630"/>
                <a:gd name="connsiteY1" fmla="*/ 317905 h 346608"/>
                <a:gd name="connsiteX2" fmla="*/ 27620 w 216630"/>
                <a:gd name="connsiteY2" fmla="*/ 198758 h 346608"/>
                <a:gd name="connsiteX3" fmla="*/ 27620 w 216630"/>
                <a:gd name="connsiteY3" fmla="*/ 140268 h 346608"/>
                <a:gd name="connsiteX4" fmla="*/ 146767 w 216630"/>
                <a:gd name="connsiteY4" fmla="*/ 27620 h 346608"/>
                <a:gd name="connsiteX5" fmla="*/ 205257 w 216630"/>
                <a:gd name="connsiteY5" fmla="*/ 27620 h 346608"/>
                <a:gd name="connsiteX6" fmla="*/ 205257 w 216630"/>
                <a:gd name="connsiteY6" fmla="*/ 86110 h 346608"/>
                <a:gd name="connsiteX7" fmla="*/ 116439 w 216630"/>
                <a:gd name="connsiteY7" fmla="*/ 172762 h 346608"/>
                <a:gd name="connsiteX8" fmla="*/ 203091 w 216630"/>
                <a:gd name="connsiteY8" fmla="*/ 261581 h 346608"/>
                <a:gd name="connsiteX9" fmla="*/ 203091 w 216630"/>
                <a:gd name="connsiteY9" fmla="*/ 320071 h 346608"/>
                <a:gd name="connsiteX10" fmla="*/ 170596 w 216630"/>
                <a:gd name="connsiteY10" fmla="*/ 330902 h 346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630" h="346608">
                  <a:moveTo>
                    <a:pt x="170596" y="330902"/>
                  </a:moveTo>
                  <a:cubicBezTo>
                    <a:pt x="159765" y="330902"/>
                    <a:pt x="148933" y="326570"/>
                    <a:pt x="142434" y="317905"/>
                  </a:cubicBezTo>
                  <a:lnTo>
                    <a:pt x="27620" y="198758"/>
                  </a:lnTo>
                  <a:cubicBezTo>
                    <a:pt x="12456" y="183594"/>
                    <a:pt x="12456" y="157598"/>
                    <a:pt x="27620" y="140268"/>
                  </a:cubicBezTo>
                  <a:lnTo>
                    <a:pt x="146767" y="27620"/>
                  </a:lnTo>
                  <a:cubicBezTo>
                    <a:pt x="161931" y="12456"/>
                    <a:pt x="187927" y="12456"/>
                    <a:pt x="205257" y="27620"/>
                  </a:cubicBezTo>
                  <a:cubicBezTo>
                    <a:pt x="220421" y="42784"/>
                    <a:pt x="220421" y="68780"/>
                    <a:pt x="205257" y="86110"/>
                  </a:cubicBezTo>
                  <a:lnTo>
                    <a:pt x="116439" y="172762"/>
                  </a:lnTo>
                  <a:lnTo>
                    <a:pt x="203091" y="261581"/>
                  </a:lnTo>
                  <a:cubicBezTo>
                    <a:pt x="218255" y="276745"/>
                    <a:pt x="218255" y="302740"/>
                    <a:pt x="203091" y="320071"/>
                  </a:cubicBezTo>
                  <a:cubicBezTo>
                    <a:pt x="192259" y="326570"/>
                    <a:pt x="181428" y="330902"/>
                    <a:pt x="170596" y="33090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E043C0E8-D423-4BDD-9B98-7195E71A657E}"/>
                </a:ext>
              </a:extLst>
            </p:cNvPr>
            <p:cNvSpPr/>
            <p:nvPr/>
          </p:nvSpPr>
          <p:spPr>
            <a:xfrm>
              <a:off x="2158406" y="3363785"/>
              <a:ext cx="216630" cy="346608"/>
            </a:xfrm>
            <a:custGeom>
              <a:avLst/>
              <a:gdLst>
                <a:gd name="connsiteX0" fmla="*/ 172505 w 216630"/>
                <a:gd name="connsiteY0" fmla="*/ 330902 h 346608"/>
                <a:gd name="connsiteX1" fmla="*/ 144343 w 216630"/>
                <a:gd name="connsiteY1" fmla="*/ 317905 h 346608"/>
                <a:gd name="connsiteX2" fmla="*/ 27363 w 216630"/>
                <a:gd name="connsiteY2" fmla="*/ 200924 h 346608"/>
                <a:gd name="connsiteX3" fmla="*/ 29529 w 216630"/>
                <a:gd name="connsiteY3" fmla="*/ 142434 h 346608"/>
                <a:gd name="connsiteX4" fmla="*/ 148676 w 216630"/>
                <a:gd name="connsiteY4" fmla="*/ 27620 h 346608"/>
                <a:gd name="connsiteX5" fmla="*/ 207166 w 216630"/>
                <a:gd name="connsiteY5" fmla="*/ 27620 h 346608"/>
                <a:gd name="connsiteX6" fmla="*/ 207166 w 216630"/>
                <a:gd name="connsiteY6" fmla="*/ 86110 h 346608"/>
                <a:gd name="connsiteX7" fmla="*/ 118348 w 216630"/>
                <a:gd name="connsiteY7" fmla="*/ 172762 h 346608"/>
                <a:gd name="connsiteX8" fmla="*/ 205000 w 216630"/>
                <a:gd name="connsiteY8" fmla="*/ 261581 h 346608"/>
                <a:gd name="connsiteX9" fmla="*/ 205000 w 216630"/>
                <a:gd name="connsiteY9" fmla="*/ 320071 h 346608"/>
                <a:gd name="connsiteX10" fmla="*/ 172505 w 216630"/>
                <a:gd name="connsiteY10" fmla="*/ 330902 h 346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630" h="346608">
                  <a:moveTo>
                    <a:pt x="172505" y="330902"/>
                  </a:moveTo>
                  <a:cubicBezTo>
                    <a:pt x="161674" y="330902"/>
                    <a:pt x="150842" y="326570"/>
                    <a:pt x="144343" y="317905"/>
                  </a:cubicBezTo>
                  <a:lnTo>
                    <a:pt x="27363" y="200924"/>
                  </a:lnTo>
                  <a:cubicBezTo>
                    <a:pt x="12199" y="183594"/>
                    <a:pt x="12199" y="157598"/>
                    <a:pt x="29529" y="142434"/>
                  </a:cubicBezTo>
                  <a:lnTo>
                    <a:pt x="148676" y="27620"/>
                  </a:lnTo>
                  <a:cubicBezTo>
                    <a:pt x="163840" y="12456"/>
                    <a:pt x="189836" y="12456"/>
                    <a:pt x="207166" y="27620"/>
                  </a:cubicBezTo>
                  <a:cubicBezTo>
                    <a:pt x="222330" y="42784"/>
                    <a:pt x="222330" y="68780"/>
                    <a:pt x="207166" y="86110"/>
                  </a:cubicBezTo>
                  <a:lnTo>
                    <a:pt x="118348" y="172762"/>
                  </a:lnTo>
                  <a:lnTo>
                    <a:pt x="205000" y="261581"/>
                  </a:lnTo>
                  <a:cubicBezTo>
                    <a:pt x="220164" y="276745"/>
                    <a:pt x="220164" y="302740"/>
                    <a:pt x="205000" y="320071"/>
                  </a:cubicBezTo>
                  <a:cubicBezTo>
                    <a:pt x="192002" y="328736"/>
                    <a:pt x="183337" y="330902"/>
                    <a:pt x="172505" y="33090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6A7669E2-7AFA-4A3B-B86E-15DCFD8F819B}"/>
                </a:ext>
              </a:extLst>
            </p:cNvPr>
            <p:cNvSpPr/>
            <p:nvPr/>
          </p:nvSpPr>
          <p:spPr>
            <a:xfrm>
              <a:off x="1948559" y="3361618"/>
              <a:ext cx="216630" cy="346608"/>
            </a:xfrm>
            <a:custGeom>
              <a:avLst/>
              <a:gdLst>
                <a:gd name="connsiteX0" fmla="*/ 172221 w 216630"/>
                <a:gd name="connsiteY0" fmla="*/ 330902 h 346608"/>
                <a:gd name="connsiteX1" fmla="*/ 144059 w 216630"/>
                <a:gd name="connsiteY1" fmla="*/ 317905 h 346608"/>
                <a:gd name="connsiteX2" fmla="*/ 27079 w 216630"/>
                <a:gd name="connsiteY2" fmla="*/ 198758 h 346608"/>
                <a:gd name="connsiteX3" fmla="*/ 16247 w 216630"/>
                <a:gd name="connsiteY3" fmla="*/ 170596 h 346608"/>
                <a:gd name="connsiteX4" fmla="*/ 29245 w 216630"/>
                <a:gd name="connsiteY4" fmla="*/ 142434 h 346608"/>
                <a:gd name="connsiteX5" fmla="*/ 148392 w 216630"/>
                <a:gd name="connsiteY5" fmla="*/ 27620 h 346608"/>
                <a:gd name="connsiteX6" fmla="*/ 206882 w 216630"/>
                <a:gd name="connsiteY6" fmla="*/ 27620 h 346608"/>
                <a:gd name="connsiteX7" fmla="*/ 206882 w 216630"/>
                <a:gd name="connsiteY7" fmla="*/ 86110 h 346608"/>
                <a:gd name="connsiteX8" fmla="*/ 118063 w 216630"/>
                <a:gd name="connsiteY8" fmla="*/ 172762 h 346608"/>
                <a:gd name="connsiteX9" fmla="*/ 204715 w 216630"/>
                <a:gd name="connsiteY9" fmla="*/ 261581 h 346608"/>
                <a:gd name="connsiteX10" fmla="*/ 204715 w 216630"/>
                <a:gd name="connsiteY10" fmla="*/ 320071 h 346608"/>
                <a:gd name="connsiteX11" fmla="*/ 172221 w 216630"/>
                <a:gd name="connsiteY11" fmla="*/ 330902 h 346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630" h="346608">
                  <a:moveTo>
                    <a:pt x="172221" y="330902"/>
                  </a:moveTo>
                  <a:cubicBezTo>
                    <a:pt x="161389" y="330902"/>
                    <a:pt x="150558" y="326570"/>
                    <a:pt x="144059" y="317905"/>
                  </a:cubicBezTo>
                  <a:lnTo>
                    <a:pt x="27079" y="198758"/>
                  </a:lnTo>
                  <a:cubicBezTo>
                    <a:pt x="20580" y="190093"/>
                    <a:pt x="16247" y="181428"/>
                    <a:pt x="16247" y="170596"/>
                  </a:cubicBezTo>
                  <a:cubicBezTo>
                    <a:pt x="16247" y="159765"/>
                    <a:pt x="20580" y="148933"/>
                    <a:pt x="29245" y="142434"/>
                  </a:cubicBezTo>
                  <a:lnTo>
                    <a:pt x="148392" y="27620"/>
                  </a:lnTo>
                  <a:cubicBezTo>
                    <a:pt x="163556" y="12456"/>
                    <a:pt x="189551" y="12456"/>
                    <a:pt x="206882" y="27620"/>
                  </a:cubicBezTo>
                  <a:cubicBezTo>
                    <a:pt x="222046" y="42784"/>
                    <a:pt x="222046" y="68780"/>
                    <a:pt x="206882" y="86110"/>
                  </a:cubicBezTo>
                  <a:lnTo>
                    <a:pt x="118063" y="172762"/>
                  </a:lnTo>
                  <a:lnTo>
                    <a:pt x="204715" y="261581"/>
                  </a:lnTo>
                  <a:cubicBezTo>
                    <a:pt x="219879" y="276745"/>
                    <a:pt x="219879" y="302740"/>
                    <a:pt x="204715" y="320071"/>
                  </a:cubicBezTo>
                  <a:cubicBezTo>
                    <a:pt x="191718" y="326570"/>
                    <a:pt x="180886" y="330902"/>
                    <a:pt x="172221" y="33090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197457BF-5368-4ADC-85CC-D1CED3221FDA}"/>
                </a:ext>
              </a:extLst>
            </p:cNvPr>
            <p:cNvSpPr/>
            <p:nvPr/>
          </p:nvSpPr>
          <p:spPr>
            <a:xfrm>
              <a:off x="1737887" y="3355119"/>
              <a:ext cx="216630" cy="346608"/>
            </a:xfrm>
            <a:custGeom>
              <a:avLst/>
              <a:gdLst>
                <a:gd name="connsiteX0" fmla="*/ 170596 w 216630"/>
                <a:gd name="connsiteY0" fmla="*/ 333069 h 346608"/>
                <a:gd name="connsiteX1" fmla="*/ 142434 w 216630"/>
                <a:gd name="connsiteY1" fmla="*/ 320071 h 346608"/>
                <a:gd name="connsiteX2" fmla="*/ 27620 w 216630"/>
                <a:gd name="connsiteY2" fmla="*/ 200924 h 346608"/>
                <a:gd name="connsiteX3" fmla="*/ 27620 w 216630"/>
                <a:gd name="connsiteY3" fmla="*/ 142434 h 346608"/>
                <a:gd name="connsiteX4" fmla="*/ 146767 w 216630"/>
                <a:gd name="connsiteY4" fmla="*/ 27620 h 346608"/>
                <a:gd name="connsiteX5" fmla="*/ 205257 w 216630"/>
                <a:gd name="connsiteY5" fmla="*/ 27620 h 346608"/>
                <a:gd name="connsiteX6" fmla="*/ 205257 w 216630"/>
                <a:gd name="connsiteY6" fmla="*/ 86110 h 346608"/>
                <a:gd name="connsiteX7" fmla="*/ 116439 w 216630"/>
                <a:gd name="connsiteY7" fmla="*/ 172762 h 346608"/>
                <a:gd name="connsiteX8" fmla="*/ 203091 w 216630"/>
                <a:gd name="connsiteY8" fmla="*/ 261581 h 346608"/>
                <a:gd name="connsiteX9" fmla="*/ 203091 w 216630"/>
                <a:gd name="connsiteY9" fmla="*/ 320071 h 346608"/>
                <a:gd name="connsiteX10" fmla="*/ 170596 w 216630"/>
                <a:gd name="connsiteY10" fmla="*/ 333069 h 346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630" h="346608">
                  <a:moveTo>
                    <a:pt x="170596" y="333069"/>
                  </a:moveTo>
                  <a:cubicBezTo>
                    <a:pt x="159765" y="333069"/>
                    <a:pt x="148933" y="328736"/>
                    <a:pt x="142434" y="320071"/>
                  </a:cubicBezTo>
                  <a:lnTo>
                    <a:pt x="27620" y="200924"/>
                  </a:lnTo>
                  <a:cubicBezTo>
                    <a:pt x="12456" y="185760"/>
                    <a:pt x="12456" y="159765"/>
                    <a:pt x="27620" y="142434"/>
                  </a:cubicBezTo>
                  <a:lnTo>
                    <a:pt x="146767" y="27620"/>
                  </a:lnTo>
                  <a:cubicBezTo>
                    <a:pt x="161931" y="12456"/>
                    <a:pt x="187927" y="12456"/>
                    <a:pt x="205257" y="27620"/>
                  </a:cubicBezTo>
                  <a:cubicBezTo>
                    <a:pt x="220421" y="42784"/>
                    <a:pt x="220421" y="68780"/>
                    <a:pt x="205257" y="86110"/>
                  </a:cubicBezTo>
                  <a:lnTo>
                    <a:pt x="116439" y="172762"/>
                  </a:lnTo>
                  <a:lnTo>
                    <a:pt x="203091" y="261581"/>
                  </a:lnTo>
                  <a:cubicBezTo>
                    <a:pt x="218255" y="276745"/>
                    <a:pt x="218255" y="302740"/>
                    <a:pt x="203091" y="320071"/>
                  </a:cubicBezTo>
                  <a:cubicBezTo>
                    <a:pt x="192259" y="328736"/>
                    <a:pt x="181428" y="333069"/>
                    <a:pt x="170596" y="33306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754FDA1B-3DE4-4CEA-8889-7FE9D21F242D}"/>
                </a:ext>
              </a:extLst>
            </p:cNvPr>
            <p:cNvSpPr/>
            <p:nvPr/>
          </p:nvSpPr>
          <p:spPr>
            <a:xfrm>
              <a:off x="1526131" y="3355119"/>
              <a:ext cx="216630" cy="324945"/>
            </a:xfrm>
            <a:custGeom>
              <a:avLst/>
              <a:gdLst>
                <a:gd name="connsiteX0" fmla="*/ 172221 w 216630"/>
                <a:gd name="connsiteY0" fmla="*/ 328736 h 324945"/>
                <a:gd name="connsiteX1" fmla="*/ 144059 w 216630"/>
                <a:gd name="connsiteY1" fmla="*/ 315738 h 324945"/>
                <a:gd name="connsiteX2" fmla="*/ 27079 w 216630"/>
                <a:gd name="connsiteY2" fmla="*/ 198758 h 324945"/>
                <a:gd name="connsiteX3" fmla="*/ 16247 w 216630"/>
                <a:gd name="connsiteY3" fmla="*/ 170596 h 324945"/>
                <a:gd name="connsiteX4" fmla="*/ 29245 w 216630"/>
                <a:gd name="connsiteY4" fmla="*/ 142434 h 324945"/>
                <a:gd name="connsiteX5" fmla="*/ 148392 w 216630"/>
                <a:gd name="connsiteY5" fmla="*/ 27620 h 324945"/>
                <a:gd name="connsiteX6" fmla="*/ 206882 w 216630"/>
                <a:gd name="connsiteY6" fmla="*/ 27620 h 324945"/>
                <a:gd name="connsiteX7" fmla="*/ 206882 w 216630"/>
                <a:gd name="connsiteY7" fmla="*/ 86110 h 324945"/>
                <a:gd name="connsiteX8" fmla="*/ 118063 w 216630"/>
                <a:gd name="connsiteY8" fmla="*/ 172762 h 324945"/>
                <a:gd name="connsiteX9" fmla="*/ 204715 w 216630"/>
                <a:gd name="connsiteY9" fmla="*/ 261581 h 324945"/>
                <a:gd name="connsiteX10" fmla="*/ 204715 w 216630"/>
                <a:gd name="connsiteY10" fmla="*/ 320071 h 324945"/>
                <a:gd name="connsiteX11" fmla="*/ 172221 w 216630"/>
                <a:gd name="connsiteY11" fmla="*/ 328736 h 324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630" h="324945">
                  <a:moveTo>
                    <a:pt x="172221" y="328736"/>
                  </a:moveTo>
                  <a:cubicBezTo>
                    <a:pt x="161389" y="328736"/>
                    <a:pt x="150558" y="324403"/>
                    <a:pt x="144059" y="315738"/>
                  </a:cubicBezTo>
                  <a:lnTo>
                    <a:pt x="27079" y="198758"/>
                  </a:lnTo>
                  <a:cubicBezTo>
                    <a:pt x="20580" y="190093"/>
                    <a:pt x="16247" y="181428"/>
                    <a:pt x="16247" y="170596"/>
                  </a:cubicBezTo>
                  <a:cubicBezTo>
                    <a:pt x="16247" y="159765"/>
                    <a:pt x="20580" y="148933"/>
                    <a:pt x="29245" y="142434"/>
                  </a:cubicBezTo>
                  <a:lnTo>
                    <a:pt x="148392" y="27620"/>
                  </a:lnTo>
                  <a:cubicBezTo>
                    <a:pt x="163556" y="12456"/>
                    <a:pt x="189551" y="12456"/>
                    <a:pt x="206882" y="27620"/>
                  </a:cubicBezTo>
                  <a:cubicBezTo>
                    <a:pt x="222046" y="42784"/>
                    <a:pt x="222046" y="68780"/>
                    <a:pt x="206882" y="86110"/>
                  </a:cubicBezTo>
                  <a:lnTo>
                    <a:pt x="118063" y="172762"/>
                  </a:lnTo>
                  <a:lnTo>
                    <a:pt x="204715" y="261581"/>
                  </a:lnTo>
                  <a:cubicBezTo>
                    <a:pt x="219879" y="276745"/>
                    <a:pt x="219879" y="302740"/>
                    <a:pt x="204715" y="320071"/>
                  </a:cubicBezTo>
                  <a:cubicBezTo>
                    <a:pt x="191718" y="326570"/>
                    <a:pt x="183052" y="328736"/>
                    <a:pt x="172221" y="32873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72" name="Oval 71">
            <a:extLst>
              <a:ext uri="{FF2B5EF4-FFF2-40B4-BE49-F238E27FC236}">
                <a16:creationId xmlns:a16="http://schemas.microsoft.com/office/drawing/2014/main" id="{87DF7429-ED1D-4EB3-848E-8836359F7293}"/>
              </a:ext>
            </a:extLst>
          </p:cNvPr>
          <p:cNvSpPr/>
          <p:nvPr userDrawn="1"/>
        </p:nvSpPr>
        <p:spPr>
          <a:xfrm>
            <a:off x="1987777" y="4775695"/>
            <a:ext cx="184106" cy="193919"/>
          </a:xfrm>
          <a:prstGeom prst="ellipse">
            <a:avLst/>
          </a:prstGeom>
          <a:solidFill>
            <a:schemeClr val="bg1">
              <a:alpha val="72000"/>
            </a:schemeClr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146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22732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025222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06909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616074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603435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80453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5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22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19" Type="http://schemas.openxmlformats.org/officeDocument/2006/relationships/slideLayout" Target="../slideLayouts/slideLayout21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1046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55" r:id="rId2"/>
  </p:sldLayoutIdLst>
  <p:hf hdr="0" ftr="0" dt="0"/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0174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7" r:id="rId2"/>
    <p:sldLayoutId id="2147483739" r:id="rId3"/>
    <p:sldLayoutId id="2147483740" r:id="rId4"/>
    <p:sldLayoutId id="2147483742" r:id="rId5"/>
    <p:sldLayoutId id="2147483743" r:id="rId6"/>
    <p:sldLayoutId id="2147483744" r:id="rId7"/>
    <p:sldLayoutId id="2147483745" r:id="rId8"/>
    <p:sldLayoutId id="2147483746" r:id="rId9"/>
    <p:sldLayoutId id="2147483747" r:id="rId10"/>
    <p:sldLayoutId id="2147483736" r:id="rId11"/>
    <p:sldLayoutId id="2147483748" r:id="rId12"/>
    <p:sldLayoutId id="2147483750" r:id="rId13"/>
    <p:sldLayoutId id="2147483753" r:id="rId14"/>
    <p:sldLayoutId id="2147483751" r:id="rId15"/>
    <p:sldLayoutId id="2147483752" r:id="rId16"/>
    <p:sldLayoutId id="2147483749" r:id="rId17"/>
    <p:sldLayoutId id="2147483732" r:id="rId18"/>
    <p:sldLayoutId id="2147483754" r:id="rId19"/>
    <p:sldLayoutId id="2147483768" r:id="rId20"/>
  </p:sldLayoutIdLst>
  <p:hf hdr="0" ftr="0" dt="0"/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5178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761" r:id="rId2"/>
    <p:sldLayoutId id="2147483762" r:id="rId3"/>
    <p:sldLayoutId id="2147483765" r:id="rId4"/>
    <p:sldLayoutId id="2147483766" r:id="rId5"/>
  </p:sldLayoutIdLst>
  <p:hf hdr="0" ftr="0" dt="0"/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7.xml"/><Relationship Id="rId4" Type="http://schemas.microsoft.com/office/2007/relationships/hdphoto" Target="../media/hdphoto3.wdp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30.png"/><Relationship Id="rId5" Type="http://schemas.microsoft.com/office/2007/relationships/hdphoto" Target="../media/hdphoto5.wdp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6.xml"/><Relationship Id="rId5" Type="http://schemas.openxmlformats.org/officeDocument/2006/relationships/chart" Target="../charts/chart4.xml"/><Relationship Id="rId4" Type="http://schemas.openxmlformats.org/officeDocument/2006/relationships/chart" Target="../charts/char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Freeform: Shape 182">
            <a:extLst>
              <a:ext uri="{FF2B5EF4-FFF2-40B4-BE49-F238E27FC236}">
                <a16:creationId xmlns:a16="http://schemas.microsoft.com/office/drawing/2014/main" id="{AF6D91B1-21CC-4C1D-93AD-573FDBDB78B2}"/>
              </a:ext>
            </a:extLst>
          </p:cNvPr>
          <p:cNvSpPr/>
          <p:nvPr/>
        </p:nvSpPr>
        <p:spPr>
          <a:xfrm rot="8155742">
            <a:off x="-282191" y="5739752"/>
            <a:ext cx="1910559" cy="983402"/>
          </a:xfrm>
          <a:custGeom>
            <a:avLst/>
            <a:gdLst>
              <a:gd name="connsiteX0" fmla="*/ 283190 w 1910559"/>
              <a:gd name="connsiteY0" fmla="*/ 920633 h 983402"/>
              <a:gd name="connsiteX1" fmla="*/ 257358 w 1910559"/>
              <a:gd name="connsiteY1" fmla="*/ 878055 h 983402"/>
              <a:gd name="connsiteX2" fmla="*/ 243803 w 1910559"/>
              <a:gd name="connsiteY2" fmla="*/ 810919 h 983402"/>
              <a:gd name="connsiteX3" fmla="*/ 257358 w 1910559"/>
              <a:gd name="connsiteY3" fmla="*/ 743781 h 983402"/>
              <a:gd name="connsiteX4" fmla="*/ 416286 w 1910559"/>
              <a:gd name="connsiteY4" fmla="*/ 638435 h 983402"/>
              <a:gd name="connsiteX5" fmla="*/ 539674 w 1910559"/>
              <a:gd name="connsiteY5" fmla="*/ 638435 h 983402"/>
              <a:gd name="connsiteX6" fmla="*/ 551566 w 1910559"/>
              <a:gd name="connsiteY6" fmla="*/ 636034 h 983402"/>
              <a:gd name="connsiteX7" fmla="*/ 651172 w 1910559"/>
              <a:gd name="connsiteY7" fmla="*/ 485765 h 983402"/>
              <a:gd name="connsiteX8" fmla="*/ 651173 w 1910559"/>
              <a:gd name="connsiteY8" fmla="*/ 485764 h 983402"/>
              <a:gd name="connsiteX9" fmla="*/ 591825 w 1910559"/>
              <a:gd name="connsiteY9" fmla="*/ 359920 h 983402"/>
              <a:gd name="connsiteX10" fmla="*/ 567177 w 1910559"/>
              <a:gd name="connsiteY10" fmla="*/ 344965 h 983402"/>
              <a:gd name="connsiteX11" fmla="*/ 172483 w 1910559"/>
              <a:gd name="connsiteY11" fmla="*/ 344965 h 983402"/>
              <a:gd name="connsiteX12" fmla="*/ 13555 w 1910559"/>
              <a:gd name="connsiteY12" fmla="*/ 239620 h 983402"/>
              <a:gd name="connsiteX13" fmla="*/ 0 w 1910559"/>
              <a:gd name="connsiteY13" fmla="*/ 172482 h 983402"/>
              <a:gd name="connsiteX14" fmla="*/ 13555 w 1910559"/>
              <a:gd name="connsiteY14" fmla="*/ 105345 h 983402"/>
              <a:gd name="connsiteX15" fmla="*/ 172483 w 1910559"/>
              <a:gd name="connsiteY15" fmla="*/ 0 h 983402"/>
              <a:gd name="connsiteX16" fmla="*/ 1398516 w 1910559"/>
              <a:gd name="connsiteY16" fmla="*/ 0 h 983402"/>
              <a:gd name="connsiteX17" fmla="*/ 1910559 w 1910559"/>
              <a:gd name="connsiteY17" fmla="*/ 495702 h 983402"/>
              <a:gd name="connsiteX18" fmla="*/ 1438424 w 1910559"/>
              <a:gd name="connsiteY18" fmla="*/ 983402 h 983402"/>
              <a:gd name="connsiteX19" fmla="*/ 416286 w 1910559"/>
              <a:gd name="connsiteY19" fmla="*/ 983401 h 983402"/>
              <a:gd name="connsiteX20" fmla="*/ 283190 w 1910559"/>
              <a:gd name="connsiteY20" fmla="*/ 920633 h 983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910559" h="983402">
                <a:moveTo>
                  <a:pt x="283190" y="920633"/>
                </a:moveTo>
                <a:cubicBezTo>
                  <a:pt x="272645" y="907855"/>
                  <a:pt x="263904" y="893532"/>
                  <a:pt x="257358" y="878055"/>
                </a:cubicBezTo>
                <a:lnTo>
                  <a:pt x="243803" y="810919"/>
                </a:lnTo>
                <a:lnTo>
                  <a:pt x="257358" y="743781"/>
                </a:lnTo>
                <a:cubicBezTo>
                  <a:pt x="283542" y="681873"/>
                  <a:pt x="344841" y="638435"/>
                  <a:pt x="416286" y="638435"/>
                </a:cubicBezTo>
                <a:lnTo>
                  <a:pt x="539674" y="638435"/>
                </a:lnTo>
                <a:lnTo>
                  <a:pt x="551566" y="636034"/>
                </a:lnTo>
                <a:cubicBezTo>
                  <a:pt x="610101" y="611276"/>
                  <a:pt x="651172" y="553317"/>
                  <a:pt x="651172" y="485765"/>
                </a:cubicBezTo>
                <a:lnTo>
                  <a:pt x="651173" y="485764"/>
                </a:lnTo>
                <a:cubicBezTo>
                  <a:pt x="651173" y="435101"/>
                  <a:pt x="628070" y="389833"/>
                  <a:pt x="591825" y="359920"/>
                </a:cubicBezTo>
                <a:lnTo>
                  <a:pt x="567177" y="344965"/>
                </a:lnTo>
                <a:lnTo>
                  <a:pt x="172483" y="344965"/>
                </a:lnTo>
                <a:cubicBezTo>
                  <a:pt x="101038" y="344966"/>
                  <a:pt x="39739" y="301527"/>
                  <a:pt x="13555" y="239620"/>
                </a:cubicBezTo>
                <a:lnTo>
                  <a:pt x="0" y="172482"/>
                </a:lnTo>
                <a:lnTo>
                  <a:pt x="13555" y="105345"/>
                </a:lnTo>
                <a:cubicBezTo>
                  <a:pt x="39739" y="43438"/>
                  <a:pt x="101038" y="0"/>
                  <a:pt x="172483" y="0"/>
                </a:cubicBezTo>
                <a:lnTo>
                  <a:pt x="1398516" y="0"/>
                </a:lnTo>
                <a:lnTo>
                  <a:pt x="1910559" y="495702"/>
                </a:lnTo>
                <a:lnTo>
                  <a:pt x="1438424" y="983402"/>
                </a:lnTo>
                <a:lnTo>
                  <a:pt x="416286" y="983401"/>
                </a:lnTo>
                <a:cubicBezTo>
                  <a:pt x="362703" y="983401"/>
                  <a:pt x="314826" y="958967"/>
                  <a:pt x="283190" y="920633"/>
                </a:cubicBezTo>
                <a:close/>
              </a:path>
            </a:pathLst>
          </a:custGeom>
          <a:solidFill>
            <a:schemeClr val="bg1"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矩形 6"/>
          <p:cNvSpPr/>
          <p:nvPr/>
        </p:nvSpPr>
        <p:spPr>
          <a:xfrm>
            <a:off x="673088" y="5652224"/>
            <a:ext cx="1037062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solidFill>
                  <a:schemeClr val="bg1"/>
                </a:solidFill>
                <a:latin typeface="..黑體UI-日本語" panose="02000000000000000000" pitchFamily="2" charset="-128"/>
                <a:ea typeface="..黑體UI-日本語" panose="02000000000000000000" pitchFamily="2" charset="-128"/>
                <a:cs typeface="..黑體UI-日本語" panose="02000000000000000000" pitchFamily="2" charset="-128"/>
              </a:rPr>
              <a:t>指導</a:t>
            </a:r>
            <a:r>
              <a:rPr lang="zh-TW" altLang="en-US" dirty="0" smtClean="0">
                <a:solidFill>
                  <a:schemeClr val="bg1"/>
                </a:solidFill>
                <a:latin typeface="..黑體UI-日本語" panose="02000000000000000000" pitchFamily="2" charset="-128"/>
                <a:ea typeface="..黑體UI-日本語" panose="02000000000000000000" pitchFamily="2" charset="-128"/>
                <a:cs typeface="..黑體UI-日本語" panose="02000000000000000000" pitchFamily="2" charset="-128"/>
              </a:rPr>
              <a:t>老師：張隆君 老師 </a:t>
            </a:r>
            <a:endParaRPr lang="en-US" altLang="zh-TW" dirty="0" smtClean="0">
              <a:solidFill>
                <a:schemeClr val="bg1"/>
              </a:solidFill>
              <a:latin typeface="..黑體UI-日本語" panose="02000000000000000000" pitchFamily="2" charset="-128"/>
              <a:ea typeface="..黑體UI-日本語" panose="02000000000000000000" pitchFamily="2" charset="-128"/>
              <a:cs typeface="..黑體UI-日本語" panose="02000000000000000000" pitchFamily="2" charset="-128"/>
            </a:endParaRPr>
          </a:p>
          <a:p>
            <a:r>
              <a:rPr lang="zh-TW" altLang="en-US" dirty="0" smtClean="0">
                <a:solidFill>
                  <a:schemeClr val="bg1"/>
                </a:solidFill>
                <a:latin typeface="..黑體UI-日本語" panose="02000000000000000000" pitchFamily="2" charset="-128"/>
                <a:ea typeface="..黑體UI-日本語" panose="02000000000000000000" pitchFamily="2" charset="-128"/>
                <a:cs typeface="..黑體UI-日本語" panose="02000000000000000000" pitchFamily="2" charset="-128"/>
              </a:rPr>
              <a:t>組 長：</a:t>
            </a:r>
            <a:r>
              <a:rPr lang="en-US" altLang="zh-TW" dirty="0" smtClean="0">
                <a:solidFill>
                  <a:schemeClr val="bg1"/>
                </a:solidFill>
                <a:latin typeface="..黑體UI-日本語" panose="02000000000000000000" pitchFamily="2" charset="-128"/>
                <a:ea typeface="..黑體UI-日本語" panose="02000000000000000000" pitchFamily="2" charset="-128"/>
                <a:cs typeface="..黑體UI-日本語" panose="02000000000000000000" pitchFamily="2" charset="-128"/>
              </a:rPr>
              <a:t>10556047 </a:t>
            </a:r>
            <a:r>
              <a:rPr lang="zh-TW" altLang="en-US" sz="1850" dirty="0" smtClean="0">
                <a:solidFill>
                  <a:schemeClr val="bg1"/>
                </a:solidFill>
                <a:latin typeface="..黑體UI-日本語" panose="02000000000000000000" pitchFamily="2" charset="-128"/>
                <a:ea typeface="..黑體UI-日本語" panose="02000000000000000000" pitchFamily="2" charset="-128"/>
                <a:cs typeface="..黑體UI-日本語" panose="02000000000000000000" pitchFamily="2" charset="-128"/>
              </a:rPr>
              <a:t>周鈺祥</a:t>
            </a:r>
            <a:r>
              <a:rPr lang="zh-TW" altLang="en-US" dirty="0" smtClean="0">
                <a:solidFill>
                  <a:schemeClr val="bg1"/>
                </a:solidFill>
                <a:latin typeface="..黑體UI-日本語" panose="02000000000000000000" pitchFamily="2" charset="-128"/>
                <a:ea typeface="..黑體UI-日本語" panose="02000000000000000000" pitchFamily="2" charset="-128"/>
                <a:cs typeface="..黑體UI-日本語" panose="02000000000000000000" pitchFamily="2" charset="-128"/>
              </a:rPr>
              <a:t> </a:t>
            </a:r>
            <a:endParaRPr lang="en-US" altLang="zh-TW" dirty="0" smtClean="0">
              <a:solidFill>
                <a:schemeClr val="bg1"/>
              </a:solidFill>
              <a:latin typeface="..黑體UI-日本語" panose="02000000000000000000" pitchFamily="2" charset="-128"/>
              <a:ea typeface="..黑體UI-日本語" panose="02000000000000000000" pitchFamily="2" charset="-128"/>
              <a:cs typeface="..黑體UI-日本語" panose="02000000000000000000" pitchFamily="2" charset="-128"/>
            </a:endParaRPr>
          </a:p>
          <a:p>
            <a:r>
              <a:rPr lang="zh-TW" altLang="en-US" dirty="0" smtClean="0">
                <a:solidFill>
                  <a:schemeClr val="bg1"/>
                </a:solidFill>
                <a:latin typeface="..黑體UI-日本語" panose="02000000000000000000" pitchFamily="2" charset="-128"/>
                <a:ea typeface="..黑體UI-日本語" panose="02000000000000000000" pitchFamily="2" charset="-128"/>
                <a:cs typeface="..黑體UI-日本語" panose="02000000000000000000" pitchFamily="2" charset="-128"/>
              </a:rPr>
              <a:t>組 員：</a:t>
            </a:r>
            <a:r>
              <a:rPr lang="en-US" altLang="zh-TW" dirty="0" smtClean="0">
                <a:solidFill>
                  <a:schemeClr val="bg1"/>
                </a:solidFill>
                <a:latin typeface="..黑體UI-日本語" panose="02000000000000000000" pitchFamily="2" charset="-128"/>
                <a:ea typeface="..黑體UI-日本語" panose="02000000000000000000" pitchFamily="2" charset="-128"/>
                <a:cs typeface="..黑體UI-日本語" panose="02000000000000000000" pitchFamily="2" charset="-128"/>
              </a:rPr>
              <a:t>10556005 </a:t>
            </a:r>
            <a:r>
              <a:rPr lang="zh-TW" altLang="en-US" dirty="0">
                <a:solidFill>
                  <a:schemeClr val="bg1"/>
                </a:solidFill>
                <a:latin typeface="..黑體UI-日本語" panose="02000000000000000000" pitchFamily="2" charset="-128"/>
                <a:ea typeface="..黑體UI-日本語" panose="02000000000000000000" pitchFamily="2" charset="-128"/>
                <a:cs typeface="..黑體UI-日本語" panose="02000000000000000000" pitchFamily="2" charset="-128"/>
              </a:rPr>
              <a:t>葉家誠 </a:t>
            </a:r>
            <a:r>
              <a:rPr lang="en-US" altLang="zh-TW" dirty="0">
                <a:solidFill>
                  <a:schemeClr val="bg1"/>
                </a:solidFill>
                <a:latin typeface="..黑體UI-日本語" panose="02000000000000000000" pitchFamily="2" charset="-128"/>
                <a:ea typeface="..黑體UI-日本語" panose="02000000000000000000" pitchFamily="2" charset="-128"/>
                <a:cs typeface="..黑體UI-日本語" panose="02000000000000000000" pitchFamily="2" charset="-128"/>
              </a:rPr>
              <a:t>10556006 </a:t>
            </a:r>
            <a:r>
              <a:rPr lang="zh-TW" altLang="en-US" dirty="0">
                <a:solidFill>
                  <a:schemeClr val="bg1"/>
                </a:solidFill>
                <a:latin typeface="..黑體UI-日本語" panose="02000000000000000000" pitchFamily="2" charset="-128"/>
                <a:ea typeface="..黑體UI-日本語" panose="02000000000000000000" pitchFamily="2" charset="-128"/>
                <a:cs typeface="..黑體UI-日本語" panose="02000000000000000000" pitchFamily="2" charset="-128"/>
              </a:rPr>
              <a:t>李宇平 </a:t>
            </a:r>
            <a:r>
              <a:rPr lang="en-US" altLang="zh-TW" dirty="0">
                <a:solidFill>
                  <a:schemeClr val="bg1"/>
                </a:solidFill>
                <a:latin typeface="..黑體UI-日本語" panose="02000000000000000000" pitchFamily="2" charset="-128"/>
                <a:ea typeface="..黑體UI-日本語" panose="02000000000000000000" pitchFamily="2" charset="-128"/>
                <a:cs typeface="..黑體UI-日本語" panose="02000000000000000000" pitchFamily="2" charset="-128"/>
              </a:rPr>
              <a:t>10556014 </a:t>
            </a:r>
            <a:r>
              <a:rPr lang="zh-TW" altLang="en-US" dirty="0">
                <a:solidFill>
                  <a:schemeClr val="bg1"/>
                </a:solidFill>
                <a:latin typeface="..黑體UI-日本語" panose="02000000000000000000" pitchFamily="2" charset="-128"/>
                <a:ea typeface="..黑體UI-日本語" panose="02000000000000000000" pitchFamily="2" charset="-128"/>
                <a:cs typeface="..黑體UI-日本語" panose="02000000000000000000" pitchFamily="2" charset="-128"/>
              </a:rPr>
              <a:t>林家弘 </a:t>
            </a:r>
            <a:r>
              <a:rPr lang="en-US" altLang="zh-TW" dirty="0">
                <a:solidFill>
                  <a:schemeClr val="bg1"/>
                </a:solidFill>
                <a:latin typeface="..黑體UI-日本語" panose="02000000000000000000" pitchFamily="2" charset="-128"/>
                <a:ea typeface="..黑體UI-日本語" panose="02000000000000000000" pitchFamily="2" charset="-128"/>
                <a:cs typeface="..黑體UI-日本語" panose="02000000000000000000" pitchFamily="2" charset="-128"/>
              </a:rPr>
              <a:t>10556038 </a:t>
            </a:r>
            <a:r>
              <a:rPr lang="zh-TW" altLang="en-US" dirty="0">
                <a:solidFill>
                  <a:schemeClr val="bg1"/>
                </a:solidFill>
                <a:latin typeface="..黑體UI-日本語" panose="02000000000000000000" pitchFamily="2" charset="-128"/>
                <a:ea typeface="..黑體UI-日本語" panose="02000000000000000000" pitchFamily="2" charset="-128"/>
                <a:cs typeface="..黑體UI-日本語" panose="02000000000000000000" pitchFamily="2" charset="-128"/>
              </a:rPr>
              <a:t>黃炅</a:t>
            </a:r>
            <a:r>
              <a:rPr lang="zh-TW" altLang="en-US" dirty="0" smtClean="0">
                <a:solidFill>
                  <a:schemeClr val="bg1"/>
                </a:solidFill>
                <a:latin typeface="..黑體UI-日本語" panose="02000000000000000000" pitchFamily="2" charset="-128"/>
                <a:ea typeface="..黑體UI-日本語" panose="02000000000000000000" pitchFamily="2" charset="-128"/>
                <a:cs typeface="..黑體UI-日本語" panose="02000000000000000000" pitchFamily="2" charset="-128"/>
              </a:rPr>
              <a:t>烊</a:t>
            </a:r>
            <a:endParaRPr lang="zh-TW" altLang="en-US" dirty="0">
              <a:solidFill>
                <a:schemeClr val="bg1"/>
              </a:solidFill>
              <a:latin typeface="..黑體UI-日本語" panose="02000000000000000000" pitchFamily="2" charset="-128"/>
              <a:ea typeface="..黑體UI-日本語" panose="02000000000000000000" pitchFamily="2" charset="-128"/>
              <a:cs typeface="..黑體UI-日本語" panose="02000000000000000000" pitchFamily="2" charset="-128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201911" y="5432206"/>
            <a:ext cx="9299897" cy="1425794"/>
          </a:xfrm>
          <a:prstGeom prst="rect">
            <a:avLst/>
          </a:prstGeom>
          <a:solidFill>
            <a:schemeClr val="bg1">
              <a:lumMod val="85000"/>
              <a:alpha val="41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8" name="群組 17"/>
          <p:cNvGrpSpPr/>
          <p:nvPr/>
        </p:nvGrpSpPr>
        <p:grpSpPr>
          <a:xfrm>
            <a:off x="2399842" y="1127983"/>
            <a:ext cx="7392316" cy="4599048"/>
            <a:chOff x="2399842" y="1127983"/>
            <a:chExt cx="7392316" cy="4599048"/>
          </a:xfrm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AFAD0B21-4DD9-4E41-B227-CA2D945F6E08}"/>
                </a:ext>
              </a:extLst>
            </p:cNvPr>
            <p:cNvSpPr/>
            <p:nvPr/>
          </p:nvSpPr>
          <p:spPr>
            <a:xfrm>
              <a:off x="2922204" y="1136143"/>
              <a:ext cx="6579604" cy="4590888"/>
            </a:xfrm>
            <a:custGeom>
              <a:avLst/>
              <a:gdLst>
                <a:gd name="connsiteX0" fmla="*/ 850167 w 4765500"/>
                <a:gd name="connsiteY0" fmla="*/ 49140 h 3325105"/>
                <a:gd name="connsiteX1" fmla="*/ 436572 w 4765500"/>
                <a:gd name="connsiteY1" fmla="*/ 141140 h 3325105"/>
                <a:gd name="connsiteX2" fmla="*/ 78569 w 4765500"/>
                <a:gd name="connsiteY2" fmla="*/ 1345556 h 3325105"/>
                <a:gd name="connsiteX3" fmla="*/ 459947 w 4765500"/>
                <a:gd name="connsiteY3" fmla="*/ 2781258 h 3325105"/>
                <a:gd name="connsiteX4" fmla="*/ 2010061 w 4765500"/>
                <a:gd name="connsiteY4" fmla="*/ 3240142 h 3325105"/>
                <a:gd name="connsiteX5" fmla="*/ 3855437 w 4765500"/>
                <a:gd name="connsiteY5" fmla="*/ 3174939 h 3325105"/>
                <a:gd name="connsiteX6" fmla="*/ 4538225 w 4765500"/>
                <a:gd name="connsiteY6" fmla="*/ 1744157 h 3325105"/>
                <a:gd name="connsiteX7" fmla="*/ 2337308 w 4765500"/>
                <a:gd name="connsiteY7" fmla="*/ 365046 h 3325105"/>
                <a:gd name="connsiteX8" fmla="*/ 850167 w 4765500"/>
                <a:gd name="connsiteY8" fmla="*/ 49140 h 3325105"/>
                <a:gd name="connsiteX9" fmla="*/ 803964 w 4765500"/>
                <a:gd name="connsiteY9" fmla="*/ 567 h 3325105"/>
                <a:gd name="connsiteX10" fmla="*/ 2335941 w 4765500"/>
                <a:gd name="connsiteY10" fmla="*/ 325997 h 3325105"/>
                <a:gd name="connsiteX11" fmla="*/ 4603214 w 4765500"/>
                <a:gd name="connsiteY11" fmla="*/ 1746687 h 3325105"/>
                <a:gd name="connsiteX12" fmla="*/ 3899840 w 4765500"/>
                <a:gd name="connsiteY12" fmla="*/ 3220605 h 3325105"/>
                <a:gd name="connsiteX13" fmla="*/ 1998828 w 4765500"/>
                <a:gd name="connsiteY13" fmla="*/ 3287774 h 3325105"/>
                <a:gd name="connsiteX14" fmla="*/ 401979 w 4765500"/>
                <a:gd name="connsiteY14" fmla="*/ 2815055 h 3325105"/>
                <a:gd name="connsiteX15" fmla="*/ 9103 w 4765500"/>
                <a:gd name="connsiteY15" fmla="*/ 1336068 h 3325105"/>
                <a:gd name="connsiteX16" fmla="*/ 377899 w 4765500"/>
                <a:gd name="connsiteY16" fmla="*/ 95341 h 3325105"/>
                <a:gd name="connsiteX17" fmla="*/ 803964 w 4765500"/>
                <a:gd name="connsiteY17" fmla="*/ 567 h 3325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765500" h="3325105">
                  <a:moveTo>
                    <a:pt x="850167" y="49140"/>
                  </a:moveTo>
                  <a:cubicBezTo>
                    <a:pt x="690003" y="44488"/>
                    <a:pt x="546987" y="68863"/>
                    <a:pt x="436572" y="141140"/>
                  </a:cubicBezTo>
                  <a:cubicBezTo>
                    <a:pt x="131470" y="341670"/>
                    <a:pt x="106865" y="1026920"/>
                    <a:pt x="78569" y="1345556"/>
                  </a:cubicBezTo>
                  <a:cubicBezTo>
                    <a:pt x="39201" y="1771222"/>
                    <a:pt x="125319" y="2489688"/>
                    <a:pt x="459947" y="2781258"/>
                  </a:cubicBezTo>
                  <a:cubicBezTo>
                    <a:pt x="841324" y="3112195"/>
                    <a:pt x="1247307" y="3322568"/>
                    <a:pt x="2010061" y="3240142"/>
                  </a:cubicBezTo>
                  <a:cubicBezTo>
                    <a:pt x="2926597" y="3140491"/>
                    <a:pt x="3455605" y="3414837"/>
                    <a:pt x="3855437" y="3174939"/>
                  </a:cubicBezTo>
                  <a:cubicBezTo>
                    <a:pt x="4261419" y="2931349"/>
                    <a:pt x="4346306" y="2168593"/>
                    <a:pt x="4538225" y="1744157"/>
                  </a:cubicBezTo>
                  <a:cubicBezTo>
                    <a:pt x="5255460" y="162054"/>
                    <a:pt x="3348573" y="436400"/>
                    <a:pt x="2337308" y="365046"/>
                  </a:cubicBezTo>
                  <a:cubicBezTo>
                    <a:pt x="1965465" y="338288"/>
                    <a:pt x="1330656" y="63096"/>
                    <a:pt x="850167" y="49140"/>
                  </a:cubicBezTo>
                  <a:close/>
                  <a:moveTo>
                    <a:pt x="803964" y="567"/>
                  </a:moveTo>
                  <a:cubicBezTo>
                    <a:pt x="1298940" y="14944"/>
                    <a:pt x="1952888" y="298432"/>
                    <a:pt x="2335941" y="325997"/>
                  </a:cubicBezTo>
                  <a:cubicBezTo>
                    <a:pt x="3377695" y="399503"/>
                    <a:pt x="5342073" y="116885"/>
                    <a:pt x="4603214" y="1746687"/>
                  </a:cubicBezTo>
                  <a:cubicBezTo>
                    <a:pt x="4405509" y="2183919"/>
                    <a:pt x="4318062" y="2969671"/>
                    <a:pt x="3899840" y="3220605"/>
                  </a:cubicBezTo>
                  <a:cubicBezTo>
                    <a:pt x="3487954" y="3467736"/>
                    <a:pt x="2942997" y="3185119"/>
                    <a:pt x="1998828" y="3287774"/>
                  </a:cubicBezTo>
                  <a:cubicBezTo>
                    <a:pt x="1213077" y="3372685"/>
                    <a:pt x="794854" y="3155970"/>
                    <a:pt x="401979" y="2815055"/>
                  </a:cubicBezTo>
                  <a:cubicBezTo>
                    <a:pt x="57262" y="2514695"/>
                    <a:pt x="-31452" y="1774568"/>
                    <a:pt x="9103" y="1336068"/>
                  </a:cubicBezTo>
                  <a:cubicBezTo>
                    <a:pt x="38252" y="1007826"/>
                    <a:pt x="63599" y="301917"/>
                    <a:pt x="377899" y="95341"/>
                  </a:cubicBezTo>
                  <a:cubicBezTo>
                    <a:pt x="491643" y="20885"/>
                    <a:pt x="638972" y="-4225"/>
                    <a:pt x="803964" y="567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3F9E06A-98A3-4834-BD7C-A019F316BFDD}"/>
                </a:ext>
              </a:extLst>
            </p:cNvPr>
            <p:cNvSpPr/>
            <p:nvPr/>
          </p:nvSpPr>
          <p:spPr>
            <a:xfrm>
              <a:off x="2756420" y="1127983"/>
              <a:ext cx="6469869" cy="4452385"/>
            </a:xfrm>
            <a:custGeom>
              <a:avLst/>
              <a:gdLst>
                <a:gd name="connsiteX0" fmla="*/ 2609967 w 4714507"/>
                <a:gd name="connsiteY0" fmla="*/ 3201250 h 3244394"/>
                <a:gd name="connsiteX1" fmla="*/ 4026854 w 4714507"/>
                <a:gd name="connsiteY1" fmla="*/ 3094793 h 3244394"/>
                <a:gd name="connsiteX2" fmla="*/ 4502107 w 4714507"/>
                <a:gd name="connsiteY2" fmla="*/ 2689244 h 3244394"/>
                <a:gd name="connsiteX3" fmla="*/ 4632643 w 4714507"/>
                <a:gd name="connsiteY3" fmla="*/ 2164565 h 3244394"/>
                <a:gd name="connsiteX4" fmla="*/ 4706149 w 4714507"/>
                <a:gd name="connsiteY4" fmla="*/ 1646222 h 3244394"/>
                <a:gd name="connsiteX5" fmla="*/ 4678267 w 4714507"/>
                <a:gd name="connsiteY5" fmla="*/ 819916 h 3244394"/>
                <a:gd name="connsiteX6" fmla="*/ 4310739 w 4714507"/>
                <a:gd name="connsiteY6" fmla="*/ 21490 h 3244394"/>
                <a:gd name="connsiteX7" fmla="*/ 3142250 w 4714507"/>
                <a:gd name="connsiteY7" fmla="*/ 231869 h 3244394"/>
                <a:gd name="connsiteX8" fmla="*/ 1607501 w 4714507"/>
                <a:gd name="connsiteY8" fmla="*/ 220463 h 3244394"/>
                <a:gd name="connsiteX9" fmla="*/ 342694 w 4714507"/>
                <a:gd name="connsiteY9" fmla="*/ 334524 h 3244394"/>
                <a:gd name="connsiteX10" fmla="*/ 212158 w 4714507"/>
                <a:gd name="connsiteY10" fmla="*/ 1572716 h 3244394"/>
                <a:gd name="connsiteX11" fmla="*/ 436478 w 4714507"/>
                <a:gd name="connsiteY11" fmla="*/ 2397756 h 3244394"/>
                <a:gd name="connsiteX12" fmla="*/ 778660 w 4714507"/>
                <a:gd name="connsiteY12" fmla="*/ 3145487 h 3244394"/>
                <a:gd name="connsiteX13" fmla="*/ 1563144 w 4714507"/>
                <a:gd name="connsiteY13" fmla="*/ 3170834 h 3244394"/>
                <a:gd name="connsiteX14" fmla="*/ 2609967 w 4714507"/>
                <a:gd name="connsiteY14" fmla="*/ 3201250 h 3244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714507" h="3244394">
                  <a:moveTo>
                    <a:pt x="2609967" y="3201250"/>
                  </a:moveTo>
                  <a:cubicBezTo>
                    <a:pt x="3177736" y="3272221"/>
                    <a:pt x="3595958" y="3234201"/>
                    <a:pt x="4026854" y="3094793"/>
                  </a:cubicBezTo>
                  <a:cubicBezTo>
                    <a:pt x="4215688" y="3033961"/>
                    <a:pt x="4388046" y="2866672"/>
                    <a:pt x="4502107" y="2689244"/>
                  </a:cubicBezTo>
                  <a:cubicBezTo>
                    <a:pt x="4583217" y="2563777"/>
                    <a:pt x="4604762" y="2314111"/>
                    <a:pt x="4632643" y="2164565"/>
                  </a:cubicBezTo>
                  <a:cubicBezTo>
                    <a:pt x="4663060" y="2001078"/>
                    <a:pt x="4689673" y="1812244"/>
                    <a:pt x="4706149" y="1646222"/>
                  </a:cubicBezTo>
                  <a:cubicBezTo>
                    <a:pt x="4734030" y="1367407"/>
                    <a:pt x="4644049" y="1098731"/>
                    <a:pt x="4678267" y="819916"/>
                  </a:cubicBezTo>
                  <a:cubicBezTo>
                    <a:pt x="4722624" y="453654"/>
                    <a:pt x="4797397" y="86125"/>
                    <a:pt x="4310739" y="21490"/>
                  </a:cubicBezTo>
                  <a:cubicBezTo>
                    <a:pt x="3914061" y="-31738"/>
                    <a:pt x="3526255" y="169769"/>
                    <a:pt x="3142250" y="231869"/>
                  </a:cubicBezTo>
                  <a:cubicBezTo>
                    <a:pt x="2639116" y="314246"/>
                    <a:pt x="2111902" y="255949"/>
                    <a:pt x="1607501" y="220463"/>
                  </a:cubicBezTo>
                  <a:cubicBezTo>
                    <a:pt x="1205753" y="192582"/>
                    <a:pt x="708956" y="124145"/>
                    <a:pt x="342694" y="334524"/>
                  </a:cubicBezTo>
                  <a:cubicBezTo>
                    <a:pt x="-152836" y="619676"/>
                    <a:pt x="1780" y="1158296"/>
                    <a:pt x="212158" y="1572716"/>
                  </a:cubicBezTo>
                  <a:cubicBezTo>
                    <a:pt x="355368" y="1855334"/>
                    <a:pt x="355368" y="2102465"/>
                    <a:pt x="436478" y="2397756"/>
                  </a:cubicBezTo>
                  <a:cubicBezTo>
                    <a:pt x="494775" y="2611936"/>
                    <a:pt x="593628" y="3018753"/>
                    <a:pt x="778660" y="3145487"/>
                  </a:cubicBezTo>
                  <a:cubicBezTo>
                    <a:pt x="995375" y="3295034"/>
                    <a:pt x="1319814" y="3196181"/>
                    <a:pt x="1563144" y="3170834"/>
                  </a:cubicBezTo>
                  <a:cubicBezTo>
                    <a:pt x="1912930" y="3135348"/>
                    <a:pt x="2257646" y="3156893"/>
                    <a:pt x="2609967" y="3201250"/>
                  </a:cubicBezTo>
                  <a:close/>
                </a:path>
              </a:pathLst>
            </a:custGeom>
            <a:solidFill>
              <a:schemeClr val="bg1"/>
            </a:solidFill>
            <a:ln w="126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3594132F-6935-4724-A1BA-D610C2D5C3A8}"/>
                </a:ext>
              </a:extLst>
            </p:cNvPr>
            <p:cNvSpPr/>
            <p:nvPr/>
          </p:nvSpPr>
          <p:spPr>
            <a:xfrm rot="21006484">
              <a:off x="2399842" y="1644964"/>
              <a:ext cx="406882" cy="474695"/>
            </a:xfrm>
            <a:custGeom>
              <a:avLst/>
              <a:gdLst>
                <a:gd name="connsiteX0" fmla="*/ 149012 w 380202"/>
                <a:gd name="connsiteY0" fmla="*/ 378104 h 443569"/>
                <a:gd name="connsiteX1" fmla="*/ 325172 w 380202"/>
                <a:gd name="connsiteY1" fmla="*/ 151250 h 443569"/>
                <a:gd name="connsiteX2" fmla="*/ 369529 w 380202"/>
                <a:gd name="connsiteY2" fmla="*/ 72675 h 443569"/>
                <a:gd name="connsiteX3" fmla="*/ 369529 w 380202"/>
                <a:gd name="connsiteY3" fmla="*/ 72675 h 443569"/>
                <a:gd name="connsiteX4" fmla="*/ 271944 w 380202"/>
                <a:gd name="connsiteY4" fmla="*/ 18179 h 443569"/>
                <a:gd name="connsiteX5" fmla="*/ 112259 w 380202"/>
                <a:gd name="connsiteY5" fmla="*/ 138577 h 443569"/>
                <a:gd name="connsiteX6" fmla="*/ 13406 w 380202"/>
                <a:gd name="connsiteY6" fmla="*/ 361629 h 443569"/>
                <a:gd name="connsiteX7" fmla="*/ 127467 w 380202"/>
                <a:gd name="connsiteY7" fmla="*/ 408520 h 443569"/>
                <a:gd name="connsiteX8" fmla="*/ 149012 w 380202"/>
                <a:gd name="connsiteY8" fmla="*/ 378104 h 443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0202" h="443569">
                  <a:moveTo>
                    <a:pt x="149012" y="378104"/>
                  </a:moveTo>
                  <a:cubicBezTo>
                    <a:pt x="189566" y="251370"/>
                    <a:pt x="235191" y="188003"/>
                    <a:pt x="325172" y="151250"/>
                  </a:cubicBezTo>
                  <a:cubicBezTo>
                    <a:pt x="355588" y="138577"/>
                    <a:pt x="374598" y="105626"/>
                    <a:pt x="369529" y="72675"/>
                  </a:cubicBezTo>
                  <a:lnTo>
                    <a:pt x="369529" y="72675"/>
                  </a:lnTo>
                  <a:cubicBezTo>
                    <a:pt x="361925" y="27050"/>
                    <a:pt x="313766" y="436"/>
                    <a:pt x="271944" y="18179"/>
                  </a:cubicBezTo>
                  <a:cubicBezTo>
                    <a:pt x="219983" y="40991"/>
                    <a:pt x="170556" y="76477"/>
                    <a:pt x="112259" y="138577"/>
                  </a:cubicBezTo>
                  <a:cubicBezTo>
                    <a:pt x="74238" y="177864"/>
                    <a:pt x="4535" y="314737"/>
                    <a:pt x="13406" y="361629"/>
                  </a:cubicBezTo>
                  <a:cubicBezTo>
                    <a:pt x="23545" y="416124"/>
                    <a:pt x="69169" y="459214"/>
                    <a:pt x="127467" y="408520"/>
                  </a:cubicBezTo>
                  <a:cubicBezTo>
                    <a:pt x="137606" y="402184"/>
                    <a:pt x="145210" y="390777"/>
                    <a:pt x="149012" y="378104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126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4416D4F1-AD71-4911-9F44-B32DCCB19438}"/>
                </a:ext>
              </a:extLst>
            </p:cNvPr>
            <p:cNvGrpSpPr/>
            <p:nvPr/>
          </p:nvGrpSpPr>
          <p:grpSpPr>
            <a:xfrm rot="392710">
              <a:off x="3382031" y="4807865"/>
              <a:ext cx="855822" cy="672876"/>
              <a:chOff x="3139062" y="4798549"/>
              <a:chExt cx="686534" cy="539775"/>
            </a:xfrm>
            <a:solidFill>
              <a:schemeClr val="tx1">
                <a:lumMod val="85000"/>
                <a:lumOff val="15000"/>
              </a:schemeClr>
            </a:solidFill>
          </p:grpSpPr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CA61FBC2-558D-4BB6-BE79-473BBC7E9D82}"/>
                  </a:ext>
                </a:extLst>
              </p:cNvPr>
              <p:cNvSpPr/>
              <p:nvPr/>
            </p:nvSpPr>
            <p:spPr>
              <a:xfrm>
                <a:off x="3139062" y="4831387"/>
                <a:ext cx="329509" cy="506937"/>
              </a:xfrm>
              <a:custGeom>
                <a:avLst/>
                <a:gdLst>
                  <a:gd name="connsiteX0" fmla="*/ 194497 w 329508"/>
                  <a:gd name="connsiteY0" fmla="*/ 500115 h 506936"/>
                  <a:gd name="connsiteX1" fmla="*/ 217309 w 329508"/>
                  <a:gd name="connsiteY1" fmla="*/ 9654 h 506936"/>
                  <a:gd name="connsiteX2" fmla="*/ 241388 w 329508"/>
                  <a:gd name="connsiteY2" fmla="*/ 57813 h 506936"/>
                  <a:gd name="connsiteX3" fmla="*/ 188160 w 329508"/>
                  <a:gd name="connsiteY3" fmla="*/ 170606 h 506936"/>
                  <a:gd name="connsiteX4" fmla="*/ 213507 w 329508"/>
                  <a:gd name="connsiteY4" fmla="*/ 207359 h 506936"/>
                  <a:gd name="connsiteX5" fmla="*/ 194497 w 329508"/>
                  <a:gd name="connsiteY5" fmla="*/ 500115 h 5069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29508" h="506936">
                    <a:moveTo>
                      <a:pt x="194497" y="500115"/>
                    </a:moveTo>
                    <a:cubicBezTo>
                      <a:pt x="-81784" y="527996"/>
                      <a:pt x="-27288" y="37536"/>
                      <a:pt x="217309" y="9654"/>
                    </a:cubicBezTo>
                    <a:cubicBezTo>
                      <a:pt x="241388" y="7119"/>
                      <a:pt x="255329" y="37536"/>
                      <a:pt x="241388" y="57813"/>
                    </a:cubicBezTo>
                    <a:cubicBezTo>
                      <a:pt x="216041" y="92031"/>
                      <a:pt x="199566" y="130051"/>
                      <a:pt x="188160" y="170606"/>
                    </a:cubicBezTo>
                    <a:cubicBezTo>
                      <a:pt x="184358" y="188349"/>
                      <a:pt x="195764" y="204824"/>
                      <a:pt x="213507" y="207359"/>
                    </a:cubicBezTo>
                    <a:cubicBezTo>
                      <a:pt x="360518" y="226369"/>
                      <a:pt x="365588" y="483639"/>
                      <a:pt x="194497" y="50011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A6CF9F06-E939-4FFD-A847-D80F682D8F66}"/>
                  </a:ext>
                </a:extLst>
              </p:cNvPr>
              <p:cNvSpPr/>
              <p:nvPr/>
            </p:nvSpPr>
            <p:spPr>
              <a:xfrm>
                <a:off x="3508761" y="4798549"/>
                <a:ext cx="316835" cy="506937"/>
              </a:xfrm>
              <a:custGeom>
                <a:avLst/>
                <a:gdLst>
                  <a:gd name="connsiteX0" fmla="*/ 184722 w 316835"/>
                  <a:gd name="connsiteY0" fmla="*/ 500002 h 506936"/>
                  <a:gd name="connsiteX1" fmla="*/ 194861 w 316835"/>
                  <a:gd name="connsiteY1" fmla="*/ 9541 h 506936"/>
                  <a:gd name="connsiteX2" fmla="*/ 225277 w 316835"/>
                  <a:gd name="connsiteY2" fmla="*/ 65303 h 506936"/>
                  <a:gd name="connsiteX3" fmla="*/ 179653 w 316835"/>
                  <a:gd name="connsiteY3" fmla="*/ 162889 h 506936"/>
                  <a:gd name="connsiteX4" fmla="*/ 208802 w 316835"/>
                  <a:gd name="connsiteY4" fmla="*/ 208513 h 506936"/>
                  <a:gd name="connsiteX5" fmla="*/ 184722 w 316835"/>
                  <a:gd name="connsiteY5" fmla="*/ 500002 h 5069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6835" h="506936">
                    <a:moveTo>
                      <a:pt x="184722" y="500002"/>
                    </a:moveTo>
                    <a:cubicBezTo>
                      <a:pt x="-59875" y="522814"/>
                      <a:pt x="-40864" y="20947"/>
                      <a:pt x="194861" y="9541"/>
                    </a:cubicBezTo>
                    <a:cubicBezTo>
                      <a:pt x="224010" y="8273"/>
                      <a:pt x="241753" y="41224"/>
                      <a:pt x="225277" y="65303"/>
                    </a:cubicBezTo>
                    <a:cubicBezTo>
                      <a:pt x="205000" y="95720"/>
                      <a:pt x="189792" y="127404"/>
                      <a:pt x="179653" y="162889"/>
                    </a:cubicBezTo>
                    <a:cubicBezTo>
                      <a:pt x="173316" y="183166"/>
                      <a:pt x="187257" y="204711"/>
                      <a:pt x="208802" y="208513"/>
                    </a:cubicBezTo>
                    <a:cubicBezTo>
                      <a:pt x="350744" y="232593"/>
                      <a:pt x="353279" y="484794"/>
                      <a:pt x="184722" y="50000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C3E92F6B-618D-4EE1-B44C-FDAD2FCBFA02}"/>
                </a:ext>
              </a:extLst>
            </p:cNvPr>
            <p:cNvGrpSpPr/>
            <p:nvPr/>
          </p:nvGrpSpPr>
          <p:grpSpPr>
            <a:xfrm rot="21213783">
              <a:off x="9087980" y="4911566"/>
              <a:ext cx="704178" cy="681177"/>
              <a:chOff x="8046445" y="4592230"/>
              <a:chExt cx="513125" cy="496365"/>
            </a:xfrm>
            <a:solidFill>
              <a:schemeClr val="tx1">
                <a:lumMod val="85000"/>
                <a:lumOff val="15000"/>
              </a:schemeClr>
            </a:solidFill>
          </p:grpSpPr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92CDE3DE-C68A-41FF-94A7-58FB114CEE95}"/>
                  </a:ext>
                </a:extLst>
              </p:cNvPr>
              <p:cNvSpPr/>
              <p:nvPr/>
            </p:nvSpPr>
            <p:spPr>
              <a:xfrm>
                <a:off x="8046445" y="4592230"/>
                <a:ext cx="296397" cy="296397"/>
              </a:xfrm>
              <a:custGeom>
                <a:avLst/>
                <a:gdLst>
                  <a:gd name="connsiteX0" fmla="*/ 265027 w 405549"/>
                  <a:gd name="connsiteY0" fmla="*/ 58605 h 405549"/>
                  <a:gd name="connsiteX1" fmla="*/ 64787 w 405549"/>
                  <a:gd name="connsiteY1" fmla="*/ 265181 h 405549"/>
                  <a:gd name="connsiteX2" fmla="*/ 12826 w 405549"/>
                  <a:gd name="connsiteY2" fmla="*/ 337420 h 405549"/>
                  <a:gd name="connsiteX3" fmla="*/ 12826 w 405549"/>
                  <a:gd name="connsiteY3" fmla="*/ 337420 h 405549"/>
                  <a:gd name="connsiteX4" fmla="*/ 104074 w 405549"/>
                  <a:gd name="connsiteY4" fmla="*/ 402054 h 405549"/>
                  <a:gd name="connsiteX5" fmla="*/ 275165 w 405549"/>
                  <a:gd name="connsiteY5" fmla="*/ 300667 h 405549"/>
                  <a:gd name="connsiteX6" fmla="*/ 398098 w 405549"/>
                  <a:gd name="connsiteY6" fmla="*/ 89021 h 405549"/>
                  <a:gd name="connsiteX7" fmla="*/ 289106 w 405549"/>
                  <a:gd name="connsiteY7" fmla="*/ 29456 h 405549"/>
                  <a:gd name="connsiteX8" fmla="*/ 265027 w 405549"/>
                  <a:gd name="connsiteY8" fmla="*/ 58605 h 4055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05549" h="405549">
                    <a:moveTo>
                      <a:pt x="265027" y="58605"/>
                    </a:moveTo>
                    <a:cubicBezTo>
                      <a:pt x="210531" y="180270"/>
                      <a:pt x="158570" y="237300"/>
                      <a:pt x="64787" y="265181"/>
                    </a:cubicBezTo>
                    <a:cubicBezTo>
                      <a:pt x="33103" y="274053"/>
                      <a:pt x="10291" y="304469"/>
                      <a:pt x="12826" y="337420"/>
                    </a:cubicBezTo>
                    <a:lnTo>
                      <a:pt x="12826" y="337420"/>
                    </a:lnTo>
                    <a:cubicBezTo>
                      <a:pt x="15360" y="383044"/>
                      <a:pt x="59717" y="415995"/>
                      <a:pt x="104074" y="402054"/>
                    </a:cubicBezTo>
                    <a:cubicBezTo>
                      <a:pt x="157303" y="385579"/>
                      <a:pt x="210531" y="355163"/>
                      <a:pt x="275165" y="300667"/>
                    </a:cubicBezTo>
                    <a:cubicBezTo>
                      <a:pt x="316988" y="265181"/>
                      <a:pt x="401899" y="137180"/>
                      <a:pt x="398098" y="89021"/>
                    </a:cubicBezTo>
                    <a:cubicBezTo>
                      <a:pt x="394295" y="33258"/>
                      <a:pt x="353741" y="-13634"/>
                      <a:pt x="289106" y="29456"/>
                    </a:cubicBezTo>
                    <a:cubicBezTo>
                      <a:pt x="277700" y="35792"/>
                      <a:pt x="270096" y="45931"/>
                      <a:pt x="265027" y="58605"/>
                    </a:cubicBezTo>
                    <a:close/>
                  </a:path>
                </a:pathLst>
              </a:custGeom>
              <a:grpFill/>
              <a:ln w="1266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ABCDE01E-5E0A-40AE-B489-F694E255D106}"/>
                  </a:ext>
                </a:extLst>
              </p:cNvPr>
              <p:cNvSpPr/>
              <p:nvPr/>
            </p:nvSpPr>
            <p:spPr>
              <a:xfrm>
                <a:off x="8110773" y="4639798"/>
                <a:ext cx="448797" cy="448797"/>
              </a:xfrm>
              <a:custGeom>
                <a:avLst/>
                <a:gdLst>
                  <a:gd name="connsiteX0" fmla="*/ 265027 w 405549"/>
                  <a:gd name="connsiteY0" fmla="*/ 58605 h 405549"/>
                  <a:gd name="connsiteX1" fmla="*/ 64787 w 405549"/>
                  <a:gd name="connsiteY1" fmla="*/ 265181 h 405549"/>
                  <a:gd name="connsiteX2" fmla="*/ 12826 w 405549"/>
                  <a:gd name="connsiteY2" fmla="*/ 337420 h 405549"/>
                  <a:gd name="connsiteX3" fmla="*/ 12826 w 405549"/>
                  <a:gd name="connsiteY3" fmla="*/ 337420 h 405549"/>
                  <a:gd name="connsiteX4" fmla="*/ 104074 w 405549"/>
                  <a:gd name="connsiteY4" fmla="*/ 402054 h 405549"/>
                  <a:gd name="connsiteX5" fmla="*/ 275165 w 405549"/>
                  <a:gd name="connsiteY5" fmla="*/ 300667 h 405549"/>
                  <a:gd name="connsiteX6" fmla="*/ 398098 w 405549"/>
                  <a:gd name="connsiteY6" fmla="*/ 89021 h 405549"/>
                  <a:gd name="connsiteX7" fmla="*/ 289106 w 405549"/>
                  <a:gd name="connsiteY7" fmla="*/ 29456 h 405549"/>
                  <a:gd name="connsiteX8" fmla="*/ 265027 w 405549"/>
                  <a:gd name="connsiteY8" fmla="*/ 58605 h 4055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05549" h="405549">
                    <a:moveTo>
                      <a:pt x="265027" y="58605"/>
                    </a:moveTo>
                    <a:cubicBezTo>
                      <a:pt x="210531" y="180270"/>
                      <a:pt x="158570" y="237300"/>
                      <a:pt x="64787" y="265181"/>
                    </a:cubicBezTo>
                    <a:cubicBezTo>
                      <a:pt x="33103" y="274053"/>
                      <a:pt x="10291" y="304469"/>
                      <a:pt x="12826" y="337420"/>
                    </a:cubicBezTo>
                    <a:lnTo>
                      <a:pt x="12826" y="337420"/>
                    </a:lnTo>
                    <a:cubicBezTo>
                      <a:pt x="15360" y="383044"/>
                      <a:pt x="59717" y="415995"/>
                      <a:pt x="104074" y="402054"/>
                    </a:cubicBezTo>
                    <a:cubicBezTo>
                      <a:pt x="157303" y="385579"/>
                      <a:pt x="210531" y="355163"/>
                      <a:pt x="275165" y="300667"/>
                    </a:cubicBezTo>
                    <a:cubicBezTo>
                      <a:pt x="316988" y="265181"/>
                      <a:pt x="401899" y="137180"/>
                      <a:pt x="398098" y="89021"/>
                    </a:cubicBezTo>
                    <a:cubicBezTo>
                      <a:pt x="394295" y="33258"/>
                      <a:pt x="353741" y="-13634"/>
                      <a:pt x="289106" y="29456"/>
                    </a:cubicBezTo>
                    <a:cubicBezTo>
                      <a:pt x="277700" y="35792"/>
                      <a:pt x="270096" y="45931"/>
                      <a:pt x="265027" y="58605"/>
                    </a:cubicBezTo>
                    <a:close/>
                  </a:path>
                </a:pathLst>
              </a:custGeom>
              <a:grpFill/>
              <a:ln w="1266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3BC84498-9856-4DCF-A1D0-8699247E209E}"/>
                </a:ext>
              </a:extLst>
            </p:cNvPr>
            <p:cNvGrpSpPr/>
            <p:nvPr/>
          </p:nvGrpSpPr>
          <p:grpSpPr>
            <a:xfrm>
              <a:off x="8490536" y="1202677"/>
              <a:ext cx="872030" cy="652286"/>
              <a:chOff x="8363922" y="1420976"/>
              <a:chExt cx="677719" cy="506940"/>
            </a:xfrm>
            <a:solidFill>
              <a:schemeClr val="tx1">
                <a:lumMod val="85000"/>
                <a:lumOff val="15000"/>
              </a:schemeClr>
            </a:solidFill>
          </p:grpSpPr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8B26BD46-AEC3-4816-B6BA-8CC701F07862}"/>
                  </a:ext>
                </a:extLst>
              </p:cNvPr>
              <p:cNvSpPr/>
              <p:nvPr/>
            </p:nvSpPr>
            <p:spPr>
              <a:xfrm>
                <a:off x="8724806" y="1420976"/>
                <a:ext cx="316835" cy="494263"/>
              </a:xfrm>
              <a:custGeom>
                <a:avLst/>
                <a:gdLst>
                  <a:gd name="connsiteX0" fmla="*/ 152317 w 316835"/>
                  <a:gd name="connsiteY0" fmla="*/ 9508 h 494263"/>
                  <a:gd name="connsiteX1" fmla="*/ 83881 w 316835"/>
                  <a:gd name="connsiteY1" fmla="*/ 496167 h 494263"/>
                  <a:gd name="connsiteX2" fmla="*/ 64871 w 316835"/>
                  <a:gd name="connsiteY2" fmla="*/ 445473 h 494263"/>
                  <a:gd name="connsiteX3" fmla="*/ 128238 w 316835"/>
                  <a:gd name="connsiteY3" fmla="*/ 339016 h 494263"/>
                  <a:gd name="connsiteX4" fmla="*/ 106693 w 316835"/>
                  <a:gd name="connsiteY4" fmla="*/ 299729 h 494263"/>
                  <a:gd name="connsiteX5" fmla="*/ 152317 w 316835"/>
                  <a:gd name="connsiteY5" fmla="*/ 9508 h 494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6835" h="494263">
                    <a:moveTo>
                      <a:pt x="152317" y="9508"/>
                    </a:moveTo>
                    <a:cubicBezTo>
                      <a:pt x="429865" y="8240"/>
                      <a:pt x="329745" y="491097"/>
                      <a:pt x="83881" y="496167"/>
                    </a:cubicBezTo>
                    <a:cubicBezTo>
                      <a:pt x="59802" y="496167"/>
                      <a:pt x="48396" y="464483"/>
                      <a:pt x="64871" y="445473"/>
                    </a:cubicBezTo>
                    <a:cubicBezTo>
                      <a:pt x="92753" y="413789"/>
                      <a:pt x="114297" y="378304"/>
                      <a:pt x="128238" y="339016"/>
                    </a:cubicBezTo>
                    <a:cubicBezTo>
                      <a:pt x="134575" y="322541"/>
                      <a:pt x="124436" y="303531"/>
                      <a:pt x="106693" y="299729"/>
                    </a:cubicBezTo>
                    <a:cubicBezTo>
                      <a:pt x="-37784" y="266778"/>
                      <a:pt x="-20041" y="10775"/>
                      <a:pt x="152317" y="950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ED289B88-71C1-442F-B38D-FD922BACD1C1}"/>
                  </a:ext>
                </a:extLst>
              </p:cNvPr>
              <p:cNvSpPr/>
              <p:nvPr/>
            </p:nvSpPr>
            <p:spPr>
              <a:xfrm>
                <a:off x="8363922" y="1420979"/>
                <a:ext cx="316835" cy="506937"/>
              </a:xfrm>
              <a:custGeom>
                <a:avLst/>
                <a:gdLst>
                  <a:gd name="connsiteX0" fmla="*/ 153277 w 316835"/>
                  <a:gd name="connsiteY0" fmla="*/ 9505 h 506936"/>
                  <a:gd name="connsiteX1" fmla="*/ 97514 w 316835"/>
                  <a:gd name="connsiteY1" fmla="*/ 497431 h 506936"/>
                  <a:gd name="connsiteX2" fmla="*/ 72167 w 316835"/>
                  <a:gd name="connsiteY2" fmla="*/ 439134 h 506936"/>
                  <a:gd name="connsiteX3" fmla="*/ 126663 w 316835"/>
                  <a:gd name="connsiteY3" fmla="*/ 346618 h 506936"/>
                  <a:gd name="connsiteX4" fmla="*/ 102583 w 316835"/>
                  <a:gd name="connsiteY4" fmla="*/ 298459 h 506936"/>
                  <a:gd name="connsiteX5" fmla="*/ 153277 w 316835"/>
                  <a:gd name="connsiteY5" fmla="*/ 9505 h 5069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6835" h="506936">
                    <a:moveTo>
                      <a:pt x="153277" y="9505"/>
                    </a:moveTo>
                    <a:cubicBezTo>
                      <a:pt x="399141" y="9505"/>
                      <a:pt x="333239" y="507570"/>
                      <a:pt x="97514" y="497431"/>
                    </a:cubicBezTo>
                    <a:cubicBezTo>
                      <a:pt x="68365" y="496164"/>
                      <a:pt x="53157" y="461946"/>
                      <a:pt x="72167" y="439134"/>
                    </a:cubicBezTo>
                    <a:cubicBezTo>
                      <a:pt x="94979" y="411252"/>
                      <a:pt x="113989" y="379569"/>
                      <a:pt x="126663" y="346618"/>
                    </a:cubicBezTo>
                    <a:cubicBezTo>
                      <a:pt x="134267" y="326340"/>
                      <a:pt x="122861" y="304796"/>
                      <a:pt x="102583" y="298459"/>
                    </a:cubicBezTo>
                    <a:cubicBezTo>
                      <a:pt x="-38092" y="260439"/>
                      <a:pt x="-17814" y="9505"/>
                      <a:pt x="153277" y="95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221F751-3C5B-4561-AD14-8637C5B66736}"/>
                </a:ext>
              </a:extLst>
            </p:cNvPr>
            <p:cNvSpPr txBox="1"/>
            <p:nvPr/>
          </p:nvSpPr>
          <p:spPr>
            <a:xfrm>
              <a:off x="3339298" y="2249271"/>
              <a:ext cx="4789678" cy="1015663"/>
            </a:xfrm>
            <a:prstGeom prst="rect">
              <a:avLst/>
            </a:prstGeom>
            <a:noFill/>
            <a:effectLst>
              <a:reflection endPos="0" dist="50800" dir="5400000" sy="-100000" algn="bl" rotWithShape="0"/>
            </a:effectLst>
          </p:spPr>
          <p:txBody>
            <a:bodyPr wrap="square" rtlCol="0" anchor="ctr">
              <a:spAutoFit/>
            </a:bodyPr>
            <a:lstStyle/>
            <a:p>
              <a:pPr algn="dist"/>
              <a:r>
                <a:rPr lang="en-US" altLang="ko-KR" sz="5400" dirty="0" smtClean="0">
                  <a:gradFill>
                    <a:gsLst>
                      <a:gs pos="0">
                        <a:srgbClr val="DC00AA"/>
                      </a:gs>
                      <a:gs pos="100000">
                        <a:srgbClr val="8544DE"/>
                      </a:gs>
                    </a:gsLst>
                    <a:lin ang="13200000" scaled="0"/>
                  </a:gradFill>
                  <a:effectLst>
                    <a:reflection blurRad="63500" stA="54000" endPos="42000" dist="25400" dir="5400000" sy="-100000" algn="bl" rotWithShape="0"/>
                  </a:effectLst>
                  <a:latin typeface="Arciform" pitchFamily="50" charset="0"/>
                  <a:cs typeface="Arial" pitchFamily="34" charset="0"/>
                </a:rPr>
                <a:t>Food </a:t>
              </a:r>
              <a:r>
                <a:rPr lang="en-US" altLang="ko-KR" sz="6000" dirty="0" smtClean="0">
                  <a:gradFill>
                    <a:gsLst>
                      <a:gs pos="0">
                        <a:srgbClr val="DC00AA"/>
                      </a:gs>
                      <a:gs pos="100000">
                        <a:srgbClr val="8544DE"/>
                      </a:gs>
                    </a:gsLst>
                    <a:lin ang="13200000" scaled="0"/>
                  </a:gradFill>
                  <a:effectLst>
                    <a:reflection blurRad="63500" stA="54000" endPos="42000" dist="25400" dir="5400000" sy="-100000" algn="bl" rotWithShape="0"/>
                  </a:effectLst>
                  <a:latin typeface="Arciform" pitchFamily="50" charset="0"/>
                  <a:cs typeface="Arial" pitchFamily="34" charset="0"/>
                </a:rPr>
                <a:t>S</a:t>
              </a:r>
              <a:r>
                <a:rPr lang="en-US" altLang="ko-KR" sz="5400" dirty="0" smtClean="0">
                  <a:gradFill>
                    <a:gsLst>
                      <a:gs pos="0">
                        <a:srgbClr val="DC00AA"/>
                      </a:gs>
                      <a:gs pos="100000">
                        <a:srgbClr val="8544DE"/>
                      </a:gs>
                    </a:gsLst>
                    <a:lin ang="13200000" scaled="0"/>
                  </a:gradFill>
                  <a:effectLst>
                    <a:reflection blurRad="63500" stA="54000" endPos="42000" dist="25400" dir="5400000" sy="-100000" algn="bl" rotWithShape="0"/>
                  </a:effectLst>
                  <a:latin typeface="Arciform" pitchFamily="50" charset="0"/>
                  <a:cs typeface="Arial" pitchFamily="34" charset="0"/>
                </a:rPr>
                <a:t>canner</a:t>
              </a:r>
              <a:endParaRPr lang="ko-KR" altLang="en-US" sz="5400" dirty="0">
                <a:gradFill>
                  <a:gsLst>
                    <a:gs pos="0">
                      <a:srgbClr val="DC00AA"/>
                    </a:gs>
                    <a:gs pos="100000">
                      <a:srgbClr val="8544DE"/>
                    </a:gs>
                  </a:gsLst>
                  <a:lin ang="13200000" scaled="0"/>
                </a:gradFill>
                <a:effectLst>
                  <a:reflection blurRad="63500" stA="54000" endPos="42000" dist="25400" dir="5400000" sy="-100000" algn="bl" rotWithShape="0"/>
                </a:effectLst>
                <a:latin typeface="Arciform" pitchFamily="50" charset="0"/>
                <a:cs typeface="Arial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F166F6B-B975-4F3C-BCF2-9971086140FB}"/>
                </a:ext>
              </a:extLst>
            </p:cNvPr>
            <p:cNvSpPr txBox="1"/>
            <p:nvPr/>
          </p:nvSpPr>
          <p:spPr>
            <a:xfrm>
              <a:off x="2943654" y="3399608"/>
              <a:ext cx="6304085" cy="98488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zh-TW" altLang="en-US" sz="2800" spc="800" dirty="0" smtClean="0">
                  <a:gradFill>
                    <a:gsLst>
                      <a:gs pos="0">
                        <a:srgbClr val="DC00AA"/>
                      </a:gs>
                      <a:gs pos="100000">
                        <a:srgbClr val="8544DE"/>
                      </a:gs>
                    </a:gsLst>
                    <a:lin ang="13200000" scaled="0"/>
                  </a:gradFill>
                  <a:latin typeface="..黑體UI-日本語" panose="02000000000000000000" pitchFamily="2" charset="-128"/>
                  <a:ea typeface="..黑體UI-日本語" panose="02000000000000000000" pitchFamily="2" charset="-128"/>
                  <a:cs typeface="..黑體UI-日本語" panose="02000000000000000000" pitchFamily="2" charset="-128"/>
                </a:rPr>
                <a:t>超商食品偵查員</a:t>
              </a:r>
              <a:endParaRPr lang="en-US" altLang="zh-TW" sz="2800" spc="800" dirty="0" smtClean="0">
                <a:gradFill>
                  <a:gsLst>
                    <a:gs pos="0">
                      <a:srgbClr val="DC00AA"/>
                    </a:gs>
                    <a:gs pos="100000">
                      <a:srgbClr val="8544DE"/>
                    </a:gs>
                  </a:gsLst>
                  <a:lin ang="13200000" scaled="0"/>
                </a:gradFill>
                <a:latin typeface="..黑體UI-日本語" panose="02000000000000000000" pitchFamily="2" charset="-128"/>
                <a:ea typeface="..黑體UI-日本語" panose="02000000000000000000" pitchFamily="2" charset="-128"/>
                <a:cs typeface="..黑體UI-日本語" panose="02000000000000000000" pitchFamily="2" charset="-128"/>
              </a:endParaRPr>
            </a:p>
            <a:p>
              <a:pPr algn="ctr">
                <a:spcAft>
                  <a:spcPts val="1200"/>
                </a:spcAft>
              </a:pPr>
              <a:r>
                <a:rPr lang="zh-TW" altLang="en-US" sz="2000" spc="800" dirty="0" smtClean="0">
                  <a:gradFill>
                    <a:gsLst>
                      <a:gs pos="0">
                        <a:srgbClr val="DC00AA"/>
                      </a:gs>
                      <a:gs pos="100000">
                        <a:srgbClr val="8544DE"/>
                      </a:gs>
                    </a:gsLst>
                    <a:lin ang="13200000" scaled="0"/>
                  </a:gradFill>
                  <a:latin typeface="..黑體UI-日本語" panose="02000000000000000000" pitchFamily="2" charset="-128"/>
                  <a:ea typeface="..黑體UI-日本語" panose="02000000000000000000" pitchFamily="2" charset="-128"/>
                  <a:cs typeface="..黑體UI-日本語" panose="02000000000000000000" pitchFamily="2" charset="-128"/>
                </a:rPr>
                <a:t>專為外國人士打造的食品搜尋</a:t>
              </a:r>
              <a:r>
                <a:rPr lang="zh-TW" altLang="en-US" sz="2000" spc="800" dirty="0">
                  <a:gradFill>
                    <a:gsLst>
                      <a:gs pos="0">
                        <a:srgbClr val="DC00AA"/>
                      </a:gs>
                      <a:gs pos="100000">
                        <a:srgbClr val="8544DE"/>
                      </a:gs>
                    </a:gsLst>
                    <a:lin ang="13200000" scaled="0"/>
                  </a:gradFill>
                  <a:latin typeface="..黑體UI-日本語" panose="02000000000000000000" pitchFamily="2" charset="-128"/>
                  <a:ea typeface="..黑體UI-日本語" panose="02000000000000000000" pitchFamily="2" charset="-128"/>
                  <a:cs typeface="..黑體UI-日本語" panose="02000000000000000000" pitchFamily="2" charset="-128"/>
                </a:rPr>
                <a:t>利器</a:t>
              </a:r>
              <a:endParaRPr lang="ko-KR" altLang="en-US" sz="2000" spc="800" dirty="0">
                <a:gradFill>
                  <a:gsLst>
                    <a:gs pos="0">
                      <a:srgbClr val="DC00AA"/>
                    </a:gs>
                    <a:gs pos="100000">
                      <a:srgbClr val="8544DE"/>
                    </a:gs>
                  </a:gsLst>
                  <a:lin ang="13200000" scaled="0"/>
                </a:gradFill>
                <a:latin typeface="..黑體UI-日本語" panose="02000000000000000000" pitchFamily="2" charset="-128"/>
                <a:cs typeface="..黑體UI-日本語" panose="02000000000000000000" pitchFamily="2" charset="-128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4714129" y="1665754"/>
              <a:ext cx="254749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2800" dirty="0" smtClean="0">
                  <a:solidFill>
                    <a:srgbClr val="760092"/>
                  </a:solidFill>
                  <a:latin typeface="..黑體UI-日本語" panose="02000000000000000000" pitchFamily="2" charset="-128"/>
                  <a:ea typeface="..黑體UI-日本語" panose="02000000000000000000" pitchFamily="2" charset="-128"/>
                  <a:cs typeface="..黑體UI-日本語" panose="02000000000000000000" pitchFamily="2" charset="-128"/>
                </a:rPr>
                <a:t>-</a:t>
              </a:r>
              <a:r>
                <a:rPr lang="zh-TW" altLang="en-US" sz="2800" dirty="0" smtClean="0">
                  <a:solidFill>
                    <a:srgbClr val="760092"/>
                  </a:solidFill>
                  <a:latin typeface="..黑體UI-日本語" panose="02000000000000000000" pitchFamily="2" charset="-128"/>
                  <a:ea typeface="..黑體UI-日本語" panose="02000000000000000000" pitchFamily="2" charset="-128"/>
                  <a:cs typeface="..黑體UI-日本語" panose="02000000000000000000" pitchFamily="2" charset="-128"/>
                </a:rPr>
                <a:t>第 </a:t>
              </a:r>
              <a:r>
                <a:rPr lang="en-US" altLang="zh-TW" sz="2800" dirty="0">
                  <a:solidFill>
                    <a:srgbClr val="760092"/>
                  </a:solidFill>
                  <a:latin typeface="..黑體UI-日本語" panose="02000000000000000000" pitchFamily="2" charset="-128"/>
                  <a:ea typeface="..黑體UI-日本語" panose="02000000000000000000" pitchFamily="2" charset="-128"/>
                  <a:cs typeface="..黑體UI-日本語" panose="02000000000000000000" pitchFamily="2" charset="-128"/>
                </a:rPr>
                <a:t>109505 </a:t>
              </a:r>
              <a:r>
                <a:rPr lang="zh-TW" altLang="en-US" sz="2800" dirty="0" smtClean="0">
                  <a:solidFill>
                    <a:srgbClr val="760092"/>
                  </a:solidFill>
                  <a:latin typeface="..黑體UI-日本語" panose="02000000000000000000" pitchFamily="2" charset="-128"/>
                  <a:ea typeface="..黑體UI-日本語" panose="02000000000000000000" pitchFamily="2" charset="-128"/>
                  <a:cs typeface="..黑體UI-日本語" panose="02000000000000000000" pitchFamily="2" charset="-128"/>
                </a:rPr>
                <a:t>組</a:t>
              </a:r>
              <a:r>
                <a:rPr lang="en-US" altLang="zh-TW" sz="2800" dirty="0" smtClean="0">
                  <a:solidFill>
                    <a:srgbClr val="760092"/>
                  </a:solidFill>
                  <a:latin typeface="..黑體UI-日本語" panose="02000000000000000000" pitchFamily="2" charset="-128"/>
                  <a:ea typeface="..黑體UI-日本語" panose="02000000000000000000" pitchFamily="2" charset="-128"/>
                  <a:cs typeface="..黑體UI-日本語" panose="02000000000000000000" pitchFamily="2" charset="-128"/>
                </a:rPr>
                <a:t>-</a:t>
              </a:r>
              <a:endParaRPr lang="zh-TW" altLang="en-US" sz="2800" dirty="0">
                <a:solidFill>
                  <a:srgbClr val="760092"/>
                </a:solidFill>
                <a:latin typeface="..黑體UI-日本語" panose="02000000000000000000" pitchFamily="2" charset="-128"/>
                <a:ea typeface="..黑體UI-日本語" panose="02000000000000000000" pitchFamily="2" charset="-128"/>
                <a:cs typeface="..黑體UI-日本語" panose="02000000000000000000" pitchFamily="2" charset="-128"/>
              </a:endParaRPr>
            </a:p>
          </p:txBody>
        </p:sp>
        <p:pic>
          <p:nvPicPr>
            <p:cNvPr id="16" name="圖片 1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06705" y="2529840"/>
              <a:ext cx="534443" cy="535191"/>
            </a:xfrm>
            <a:prstGeom prst="rect">
              <a:avLst/>
            </a:prstGeom>
            <a:effectLst>
              <a:reflection blurRad="38100" stA="50000" endA="275" endPos="47000" dist="101600" dir="5400000" sy="-100000" algn="bl" rotWithShape="0"/>
            </a:effectLst>
          </p:spPr>
        </p:pic>
        <p:sp>
          <p:nvSpPr>
            <p:cNvPr id="17" name="圓角矩形 16"/>
            <p:cNvSpPr/>
            <p:nvPr/>
          </p:nvSpPr>
          <p:spPr>
            <a:xfrm>
              <a:off x="8210288" y="2498250"/>
              <a:ext cx="530859" cy="539385"/>
            </a:xfrm>
            <a:prstGeom prst="roundRect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032476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群組 2"/>
          <p:cNvGrpSpPr/>
          <p:nvPr/>
        </p:nvGrpSpPr>
        <p:grpSpPr>
          <a:xfrm>
            <a:off x="4556768" y="2199860"/>
            <a:ext cx="2674850" cy="3784632"/>
            <a:chOff x="7393710" y="2274873"/>
            <a:chExt cx="2674850" cy="3784632"/>
          </a:xfrm>
        </p:grpSpPr>
        <p:grpSp>
          <p:nvGrpSpPr>
            <p:cNvPr id="52" name="群組 51"/>
            <p:cNvGrpSpPr/>
            <p:nvPr/>
          </p:nvGrpSpPr>
          <p:grpSpPr>
            <a:xfrm>
              <a:off x="7630710" y="2274873"/>
              <a:ext cx="2200847" cy="2121592"/>
              <a:chOff x="6434121" y="1857938"/>
              <a:chExt cx="2200847" cy="2121592"/>
            </a:xfrm>
          </p:grpSpPr>
          <p:pic>
            <p:nvPicPr>
              <p:cNvPr id="51" name="圖片 50"/>
              <p:cNvPicPr>
                <a:picLocks noChangeAspect="1"/>
              </p:cNvPicPr>
              <p:nvPr/>
            </p:nvPicPr>
            <p:blipFill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6434121" y="1857938"/>
                <a:ext cx="2200847" cy="2121592"/>
              </a:xfrm>
              <a:prstGeom prst="rect">
                <a:avLst/>
              </a:prstGeom>
            </p:spPr>
          </p:pic>
          <p:pic>
            <p:nvPicPr>
              <p:cNvPr id="47" name="圖片版面配置區 11"/>
              <p:cNvPicPr>
                <a:picLocks noChangeAspect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174" b="2174"/>
              <a:stretch>
                <a:fillRect/>
              </a:stretch>
            </p:blipFill>
            <p:spPr>
              <a:xfrm>
                <a:off x="6450995" y="1874734"/>
                <a:ext cx="2167098" cy="2088000"/>
              </a:xfrm>
              <a:prstGeom prst="rect">
                <a:avLst/>
              </a:prstGeom>
            </p:spPr>
          </p:pic>
        </p:grpSp>
        <p:cxnSp>
          <p:nvCxnSpPr>
            <p:cNvPr id="19" name="Straight Connector 6">
              <a:extLst>
                <a:ext uri="{FF2B5EF4-FFF2-40B4-BE49-F238E27FC236}">
                  <a16:creationId xmlns:a16="http://schemas.microsoft.com/office/drawing/2014/main" id="{CB88FF3F-F1A9-4D83-93D5-ED4109B32962}"/>
                </a:ext>
              </a:extLst>
            </p:cNvPr>
            <p:cNvCxnSpPr>
              <a:cxnSpLocks/>
            </p:cNvCxnSpPr>
            <p:nvPr/>
          </p:nvCxnSpPr>
          <p:spPr>
            <a:xfrm>
              <a:off x="7705135" y="4931993"/>
              <a:ext cx="2052000" cy="0"/>
            </a:xfrm>
            <a:prstGeom prst="line">
              <a:avLst/>
            </a:prstGeom>
            <a:ln w="19050">
              <a:solidFill>
                <a:schemeClr val="accent3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9">
              <a:extLst>
                <a:ext uri="{FF2B5EF4-FFF2-40B4-BE49-F238E27FC236}">
                  <a16:creationId xmlns:a16="http://schemas.microsoft.com/office/drawing/2014/main" id="{CDB3D869-3128-4B3D-93B4-5D763C646D17}"/>
                </a:ext>
              </a:extLst>
            </p:cNvPr>
            <p:cNvCxnSpPr>
              <a:cxnSpLocks/>
            </p:cNvCxnSpPr>
            <p:nvPr/>
          </p:nvCxnSpPr>
          <p:spPr>
            <a:xfrm>
              <a:off x="7705135" y="6059505"/>
              <a:ext cx="2052000" cy="0"/>
            </a:xfrm>
            <a:prstGeom prst="line">
              <a:avLst/>
            </a:prstGeom>
            <a:ln w="19050">
              <a:solidFill>
                <a:schemeClr val="accent3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 Placeholder 17">
              <a:extLst>
                <a:ext uri="{FF2B5EF4-FFF2-40B4-BE49-F238E27FC236}">
                  <a16:creationId xmlns:a16="http://schemas.microsoft.com/office/drawing/2014/main" id="{62D70B5E-1BC7-4FF2-98A6-53946C3CD4D0}"/>
                </a:ext>
              </a:extLst>
            </p:cNvPr>
            <p:cNvSpPr txBox="1">
              <a:spLocks/>
            </p:cNvSpPr>
            <p:nvPr/>
          </p:nvSpPr>
          <p:spPr>
            <a:xfrm>
              <a:off x="7393710" y="4541122"/>
              <a:ext cx="2674850" cy="246088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zh-TW" altLang="en-US" sz="2000" dirty="0">
                  <a:latin typeface=".HeitiUI SC" panose="02000000000000000000" pitchFamily="2" charset="-128"/>
                  <a:ea typeface=".HeitiUI SC" panose="02000000000000000000" pitchFamily="2" charset="-128"/>
                  <a:cs typeface=".HeitiUI SC" panose="02000000000000000000" pitchFamily="2" charset="-128"/>
                </a:rPr>
                <a:t>免費 </a:t>
              </a:r>
              <a:r>
                <a:rPr lang="en-US" altLang="zh-TW" sz="2000" dirty="0">
                  <a:latin typeface=".HeitiUI SC" panose="02000000000000000000" pitchFamily="2" charset="-128"/>
                  <a:ea typeface=".HeitiUI SC" panose="02000000000000000000" pitchFamily="2" charset="-128"/>
                  <a:cs typeface=".HeitiUI SC" panose="02000000000000000000" pitchFamily="2" charset="-128"/>
                </a:rPr>
                <a:t>QR Code </a:t>
              </a:r>
              <a:r>
                <a:rPr lang="zh-TW" altLang="en-US" sz="2000" dirty="0">
                  <a:latin typeface=".HeitiUI SC" panose="02000000000000000000" pitchFamily="2" charset="-128"/>
                  <a:ea typeface=".HeitiUI SC" panose="02000000000000000000" pitchFamily="2" charset="-128"/>
                  <a:cs typeface=".HeitiUI SC" panose="02000000000000000000" pitchFamily="2" charset="-128"/>
                </a:rPr>
                <a:t>掃描器</a:t>
              </a:r>
              <a:endParaRPr lang="en-US" sz="2000" dirty="0">
                <a:latin typeface=".HeitiUI SC" panose="02000000000000000000" pitchFamily="2" charset="-128"/>
                <a:ea typeface=".HeitiUI SC" panose="02000000000000000000" pitchFamily="2" charset="-128"/>
                <a:cs typeface=".HeitiUI SC" panose="02000000000000000000" pitchFamily="2" charset="-128"/>
              </a:endParaRPr>
            </a:p>
          </p:txBody>
        </p:sp>
        <p:sp>
          <p:nvSpPr>
            <p:cNvPr id="30" name="Text Placeholder 18">
              <a:extLst>
                <a:ext uri="{FF2B5EF4-FFF2-40B4-BE49-F238E27FC236}">
                  <a16:creationId xmlns:a16="http://schemas.microsoft.com/office/drawing/2014/main" id="{56C54E6D-A636-48CA-B9AD-E343BE2323A1}"/>
                </a:ext>
              </a:extLst>
            </p:cNvPr>
            <p:cNvSpPr txBox="1">
              <a:spLocks/>
            </p:cNvSpPr>
            <p:nvPr/>
          </p:nvSpPr>
          <p:spPr>
            <a:xfrm>
              <a:off x="7705048" y="4973170"/>
              <a:ext cx="2052174" cy="316303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zh-TW" altLang="en-US" sz="1800" b="1" dirty="0" smtClean="0">
                  <a:solidFill>
                    <a:schemeClr val="accent3"/>
                  </a:solidFill>
                  <a:latin typeface=".HeitiUI SC" panose="02000000000000000000" pitchFamily="2" charset="-128"/>
                  <a:ea typeface="Adobe 繁黑體 Std B" panose="020B0700000000000000" pitchFamily="34" charset="-120"/>
                  <a:cs typeface="Arial" pitchFamily="34" charset="0"/>
                </a:rPr>
                <a:t>二維條碼</a:t>
              </a:r>
              <a:endParaRPr lang="en-US" sz="1800" b="1" dirty="0">
                <a:solidFill>
                  <a:schemeClr val="accent3"/>
                </a:solidFill>
                <a:latin typeface=".HeitiUI SC" panose="02000000000000000000" pitchFamily="2" charset="-128"/>
                <a:ea typeface="Adobe 繁黑體 Std B" panose="020B0700000000000000" pitchFamily="34" charset="-120"/>
                <a:cs typeface="Arial" pitchFamily="34" charset="0"/>
              </a:endParaRPr>
            </a:p>
          </p:txBody>
        </p:sp>
        <p:sp>
          <p:nvSpPr>
            <p:cNvPr id="31" name="TextBox 21">
              <a:extLst>
                <a:ext uri="{FF2B5EF4-FFF2-40B4-BE49-F238E27FC236}">
                  <a16:creationId xmlns:a16="http://schemas.microsoft.com/office/drawing/2014/main" id="{BD9424B9-4580-41CA-9C99-764C57EAA9AD}"/>
                </a:ext>
              </a:extLst>
            </p:cNvPr>
            <p:cNvSpPr txBox="1"/>
            <p:nvPr/>
          </p:nvSpPr>
          <p:spPr>
            <a:xfrm>
              <a:off x="7719314" y="5296691"/>
              <a:ext cx="202364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 algn="ctr">
                <a:buFont typeface="Wingdings" panose="05000000000000000000" pitchFamily="2" charset="2"/>
                <a:buAutoNum type="circleNumWdWhitePlain"/>
              </a:pPr>
              <a:r>
                <a:rPr lang="zh-TW" altLang="en-US" dirty="0" smtClean="0">
                  <a:ea typeface=".黑體UI-繁" panose="02000000000000000000" pitchFamily="2" charset="-128"/>
                </a:rPr>
                <a:t>產生條碼</a:t>
              </a:r>
              <a:endParaRPr lang="en-US" altLang="zh-TW" dirty="0" smtClean="0">
                <a:ea typeface=".黑體UI-繁" panose="02000000000000000000" pitchFamily="2" charset="-128"/>
              </a:endParaRPr>
            </a:p>
            <a:p>
              <a:pPr marL="342900" indent="-342900" algn="ctr">
                <a:buFont typeface="Wingdings" panose="05000000000000000000" pitchFamily="2" charset="2"/>
                <a:buAutoNum type="circleNumWdWhitePlain"/>
              </a:pPr>
              <a:r>
                <a:rPr lang="zh-TW" altLang="en-US" dirty="0" smtClean="0">
                  <a:ea typeface=".黑體UI-繁" panose="02000000000000000000" pitchFamily="2" charset="-128"/>
                </a:rPr>
                <a:t>開啟</a:t>
              </a:r>
              <a:r>
                <a:rPr lang="zh-TW" altLang="en-US" dirty="0">
                  <a:ea typeface=".黑體UI-繁" panose="02000000000000000000" pitchFamily="2" charset="-128"/>
                </a:rPr>
                <a:t>手電筒</a:t>
              </a:r>
              <a:endParaRPr lang="ko-KR" altLang="en-US" dirty="0"/>
            </a:p>
          </p:txBody>
        </p:sp>
      </p:grpSp>
      <p:grpSp>
        <p:nvGrpSpPr>
          <p:cNvPr id="8" name="群組 7"/>
          <p:cNvGrpSpPr/>
          <p:nvPr/>
        </p:nvGrpSpPr>
        <p:grpSpPr>
          <a:xfrm>
            <a:off x="1989062" y="2873442"/>
            <a:ext cx="2206943" cy="3111050"/>
            <a:chOff x="2177563" y="2923682"/>
            <a:chExt cx="2206943" cy="3111050"/>
          </a:xfrm>
        </p:grpSpPr>
        <p:pic>
          <p:nvPicPr>
            <p:cNvPr id="48" name="圖片 4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77563" y="2923682"/>
              <a:ext cx="2206943" cy="2121592"/>
            </a:xfrm>
            <a:prstGeom prst="rect">
              <a:avLst/>
            </a:prstGeom>
          </p:spPr>
        </p:pic>
        <p:cxnSp>
          <p:nvCxnSpPr>
            <p:cNvPr id="36" name="Straight Connector 5">
              <a:extLst>
                <a:ext uri="{FF2B5EF4-FFF2-40B4-BE49-F238E27FC236}">
                  <a16:creationId xmlns:a16="http://schemas.microsoft.com/office/drawing/2014/main" id="{0CB824C1-98E7-458A-93CC-663B2946108D}"/>
                </a:ext>
              </a:extLst>
            </p:cNvPr>
            <p:cNvCxnSpPr>
              <a:cxnSpLocks/>
            </p:cNvCxnSpPr>
            <p:nvPr/>
          </p:nvCxnSpPr>
          <p:spPr>
            <a:xfrm>
              <a:off x="2251809" y="5577780"/>
              <a:ext cx="2052000" cy="0"/>
            </a:xfrm>
            <a:prstGeom prst="line">
              <a:avLst/>
            </a:prstGeom>
            <a:ln w="19050">
              <a:solidFill>
                <a:schemeClr val="accent1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8">
              <a:extLst>
                <a:ext uri="{FF2B5EF4-FFF2-40B4-BE49-F238E27FC236}">
                  <a16:creationId xmlns:a16="http://schemas.microsoft.com/office/drawing/2014/main" id="{5A9468B0-69B9-4D81-8E46-38BFC5062237}"/>
                </a:ext>
              </a:extLst>
            </p:cNvPr>
            <p:cNvCxnSpPr>
              <a:cxnSpLocks/>
            </p:cNvCxnSpPr>
            <p:nvPr/>
          </p:nvCxnSpPr>
          <p:spPr>
            <a:xfrm>
              <a:off x="2251809" y="6034732"/>
              <a:ext cx="2052000" cy="0"/>
            </a:xfrm>
            <a:prstGeom prst="line">
              <a:avLst/>
            </a:prstGeom>
            <a:ln w="19050">
              <a:solidFill>
                <a:schemeClr val="accent1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 Placeholder 17">
              <a:extLst>
                <a:ext uri="{FF2B5EF4-FFF2-40B4-BE49-F238E27FC236}">
                  <a16:creationId xmlns:a16="http://schemas.microsoft.com/office/drawing/2014/main" id="{4C4AA2C3-C67C-4A96-9E11-A0F1C4C96BBB}"/>
                </a:ext>
              </a:extLst>
            </p:cNvPr>
            <p:cNvSpPr txBox="1">
              <a:spLocks/>
            </p:cNvSpPr>
            <p:nvPr/>
          </p:nvSpPr>
          <p:spPr>
            <a:xfrm>
              <a:off x="2294433" y="5234385"/>
              <a:ext cx="1966752" cy="151136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zh-TW" altLang="en-US" sz="2000" dirty="0">
                  <a:latin typeface=".HeitiUI SC" panose="02000000000000000000" pitchFamily="2" charset="-128"/>
                  <a:ea typeface=".HeitiUI SC" panose="02000000000000000000" pitchFamily="2" charset="-128"/>
                  <a:cs typeface=".HeitiUI SC" panose="02000000000000000000" pitchFamily="2" charset="-128"/>
                </a:rPr>
                <a:t>條碼掃描器</a:t>
              </a:r>
              <a:endParaRPr lang="en-US" sz="2000" dirty="0">
                <a:latin typeface=".HeitiUI SC" panose="02000000000000000000" pitchFamily="2" charset="-128"/>
                <a:ea typeface=".HeitiUI SC" panose="02000000000000000000" pitchFamily="2" charset="-128"/>
                <a:cs typeface=".HeitiUI SC" panose="02000000000000000000" pitchFamily="2" charset="-128"/>
              </a:endParaRPr>
            </a:p>
          </p:txBody>
        </p:sp>
        <p:sp>
          <p:nvSpPr>
            <p:cNvPr id="39" name="Text Placeholder 18">
              <a:extLst>
                <a:ext uri="{FF2B5EF4-FFF2-40B4-BE49-F238E27FC236}">
                  <a16:creationId xmlns:a16="http://schemas.microsoft.com/office/drawing/2014/main" id="{5ACD3EFB-7FDD-4CE8-BE76-CD94D824EF9C}"/>
                </a:ext>
              </a:extLst>
            </p:cNvPr>
            <p:cNvSpPr txBox="1">
              <a:spLocks/>
            </p:cNvSpPr>
            <p:nvPr/>
          </p:nvSpPr>
          <p:spPr>
            <a:xfrm>
              <a:off x="2251722" y="5642107"/>
              <a:ext cx="2052174" cy="316303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zh-TW" altLang="en-US" sz="1800" b="1" dirty="0" smtClean="0">
                  <a:solidFill>
                    <a:schemeClr val="accent1"/>
                  </a:solidFill>
                  <a:latin typeface=".HeitiUI SC" panose="02000000000000000000" pitchFamily="2" charset="-128"/>
                  <a:ea typeface="Adobe 繁黑體 Std B" panose="020B0700000000000000" pitchFamily="34" charset="-120"/>
                </a:rPr>
                <a:t>一維條碼</a:t>
              </a:r>
              <a:endParaRPr lang="en-US" altLang="ko-KR" sz="1800" b="1" dirty="0">
                <a:solidFill>
                  <a:schemeClr val="accent1"/>
                </a:solidFill>
                <a:latin typeface=".HeitiUI SC" panose="02000000000000000000" pitchFamily="2" charset="-128"/>
                <a:ea typeface="Adobe 繁黑體 Std B" panose="020B0700000000000000" pitchFamily="34" charset="-120"/>
              </a:endParaRPr>
            </a:p>
          </p:txBody>
        </p:sp>
        <p:pic>
          <p:nvPicPr>
            <p:cNvPr id="45" name="圖片版面配置區 8"/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8" r="298"/>
            <a:stretch>
              <a:fillRect/>
            </a:stretch>
          </p:blipFill>
          <p:spPr>
            <a:xfrm>
              <a:off x="2279478" y="3006833"/>
              <a:ext cx="2089229" cy="2012973"/>
            </a:xfrm>
            <a:prstGeom prst="rect">
              <a:avLst/>
            </a:prstGeom>
          </p:spPr>
        </p:pic>
      </p:grpSp>
      <p:grpSp>
        <p:nvGrpSpPr>
          <p:cNvPr id="2" name="群組 1"/>
          <p:cNvGrpSpPr/>
          <p:nvPr/>
        </p:nvGrpSpPr>
        <p:grpSpPr>
          <a:xfrm>
            <a:off x="7390098" y="1709426"/>
            <a:ext cx="2674850" cy="4275066"/>
            <a:chOff x="4667047" y="1774797"/>
            <a:chExt cx="2674850" cy="4275066"/>
          </a:xfrm>
        </p:grpSpPr>
        <p:pic>
          <p:nvPicPr>
            <p:cNvPr id="49" name="圖片 4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914208" y="1774797"/>
              <a:ext cx="2200847" cy="2121592"/>
            </a:xfrm>
            <a:prstGeom prst="rect">
              <a:avLst/>
            </a:prstGeom>
          </p:spPr>
        </p:pic>
        <p:cxnSp>
          <p:nvCxnSpPr>
            <p:cNvPr id="18" name="Straight Connector 5">
              <a:extLst>
                <a:ext uri="{FF2B5EF4-FFF2-40B4-BE49-F238E27FC236}">
                  <a16:creationId xmlns:a16="http://schemas.microsoft.com/office/drawing/2014/main" id="{13F54990-A8C7-401C-8101-DFA42CBA5B0C}"/>
                </a:ext>
              </a:extLst>
            </p:cNvPr>
            <p:cNvCxnSpPr>
              <a:cxnSpLocks/>
            </p:cNvCxnSpPr>
            <p:nvPr/>
          </p:nvCxnSpPr>
          <p:spPr>
            <a:xfrm>
              <a:off x="4978472" y="4424511"/>
              <a:ext cx="2052000" cy="0"/>
            </a:xfrm>
            <a:prstGeom prst="line">
              <a:avLst/>
            </a:prstGeom>
            <a:ln w="19050">
              <a:solidFill>
                <a:schemeClr val="accent2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8">
              <a:extLst>
                <a:ext uri="{FF2B5EF4-FFF2-40B4-BE49-F238E27FC236}">
                  <a16:creationId xmlns:a16="http://schemas.microsoft.com/office/drawing/2014/main" id="{4EC94F70-D811-44CA-8EAC-8760C7147174}"/>
                </a:ext>
              </a:extLst>
            </p:cNvPr>
            <p:cNvCxnSpPr>
              <a:cxnSpLocks/>
            </p:cNvCxnSpPr>
            <p:nvPr/>
          </p:nvCxnSpPr>
          <p:spPr>
            <a:xfrm>
              <a:off x="4978472" y="6049863"/>
              <a:ext cx="2052000" cy="0"/>
            </a:xfrm>
            <a:prstGeom prst="line">
              <a:avLst/>
            </a:prstGeom>
            <a:ln w="19050">
              <a:solidFill>
                <a:schemeClr val="accent2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 Placeholder 17">
              <a:extLst>
                <a:ext uri="{FF2B5EF4-FFF2-40B4-BE49-F238E27FC236}">
                  <a16:creationId xmlns:a16="http://schemas.microsoft.com/office/drawing/2014/main" id="{722A5E2A-7D4E-434A-8005-80A1F3905F62}"/>
                </a:ext>
              </a:extLst>
            </p:cNvPr>
            <p:cNvSpPr txBox="1">
              <a:spLocks/>
            </p:cNvSpPr>
            <p:nvPr/>
          </p:nvSpPr>
          <p:spPr>
            <a:xfrm>
              <a:off x="4667047" y="4033640"/>
              <a:ext cx="2674850" cy="246088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zh-TW" altLang="en-US" sz="2000" dirty="0">
                  <a:latin typeface=".HeitiUI SC" panose="02000000000000000000" pitchFamily="2" charset="-128"/>
                  <a:ea typeface=".HeitiUI SC" panose="02000000000000000000" pitchFamily="2" charset="-128"/>
                  <a:cs typeface=".HeitiUI SC" panose="02000000000000000000" pitchFamily="2" charset="-128"/>
                </a:rPr>
                <a:t>超商</a:t>
              </a:r>
              <a:r>
                <a:rPr lang="zh-TW" altLang="en-US" sz="2000" dirty="0" smtClean="0">
                  <a:latin typeface=".HeitiUI SC" panose="02000000000000000000" pitchFamily="2" charset="-128"/>
                  <a:ea typeface=".HeitiUI SC" panose="02000000000000000000" pitchFamily="2" charset="-128"/>
                  <a:cs typeface=".HeitiUI SC" panose="02000000000000000000" pitchFamily="2" charset="-128"/>
                </a:rPr>
                <a:t>食品偵查</a:t>
              </a:r>
              <a:r>
                <a:rPr lang="zh-TW" altLang="en-US" sz="2000" dirty="0">
                  <a:latin typeface=".HeitiUI SC" panose="02000000000000000000" pitchFamily="2" charset="-128"/>
                  <a:ea typeface=".HeitiUI SC" panose="02000000000000000000" pitchFamily="2" charset="-128"/>
                  <a:cs typeface=".HeitiUI SC" panose="02000000000000000000" pitchFamily="2" charset="-128"/>
                </a:rPr>
                <a:t>員 </a:t>
              </a:r>
              <a:endParaRPr lang="en-US" sz="2000" dirty="0">
                <a:latin typeface=".HeitiUI SC" panose="02000000000000000000" pitchFamily="2" charset="-128"/>
                <a:ea typeface=".HeitiUI SC" panose="02000000000000000000" pitchFamily="2" charset="-128"/>
                <a:cs typeface=".HeitiUI SC" panose="02000000000000000000" pitchFamily="2" charset="-128"/>
              </a:endParaRPr>
            </a:p>
          </p:txBody>
        </p:sp>
        <p:sp>
          <p:nvSpPr>
            <p:cNvPr id="23" name="Text Placeholder 18">
              <a:extLst>
                <a:ext uri="{FF2B5EF4-FFF2-40B4-BE49-F238E27FC236}">
                  <a16:creationId xmlns:a16="http://schemas.microsoft.com/office/drawing/2014/main" id="{13A61483-3790-4724-8B58-D5D3875AC10B}"/>
                </a:ext>
              </a:extLst>
            </p:cNvPr>
            <p:cNvSpPr txBox="1">
              <a:spLocks/>
            </p:cNvSpPr>
            <p:nvPr/>
          </p:nvSpPr>
          <p:spPr>
            <a:xfrm>
              <a:off x="4978385" y="4465688"/>
              <a:ext cx="2052174" cy="316303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zh-TW" altLang="en-US" sz="1800" b="1" dirty="0">
                  <a:solidFill>
                    <a:schemeClr val="accent2"/>
                  </a:solidFill>
                  <a:latin typeface=".HeitiUI SC" panose="02000000000000000000" pitchFamily="2" charset="-128"/>
                  <a:ea typeface="Adobe 繁黑體 Std B" panose="020B0700000000000000" pitchFamily="34" charset="-120"/>
                </a:rPr>
                <a:t>一維條碼</a:t>
              </a:r>
            </a:p>
          </p:txBody>
        </p:sp>
        <p:sp>
          <p:nvSpPr>
            <p:cNvPr id="24" name="TextBox 14">
              <a:extLst>
                <a:ext uri="{FF2B5EF4-FFF2-40B4-BE49-F238E27FC236}">
                  <a16:creationId xmlns:a16="http://schemas.microsoft.com/office/drawing/2014/main" id="{25319384-BA3D-4060-84FB-CBB91979A995}"/>
                </a:ext>
              </a:extLst>
            </p:cNvPr>
            <p:cNvSpPr txBox="1"/>
            <p:nvPr/>
          </p:nvSpPr>
          <p:spPr>
            <a:xfrm>
              <a:off x="4992651" y="4789209"/>
              <a:ext cx="202364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 algn="ctr">
                <a:buFont typeface="Wingdings" panose="05000000000000000000" pitchFamily="2" charset="2"/>
                <a:buAutoNum type="circleNumWdWhitePlain"/>
              </a:pPr>
              <a:r>
                <a:rPr lang="zh-TW" altLang="en-US" dirty="0" smtClean="0">
                  <a:ea typeface=".黑體UI-繁" panose="02000000000000000000" pitchFamily="2" charset="-128"/>
                </a:rPr>
                <a:t>商品內容</a:t>
              </a:r>
              <a:endParaRPr lang="en-US" altLang="zh-TW" dirty="0" smtClean="0">
                <a:ea typeface=".黑體UI-繁" panose="02000000000000000000" pitchFamily="2" charset="-128"/>
              </a:endParaRPr>
            </a:p>
            <a:p>
              <a:pPr marL="342900" indent="-342900" algn="ctr">
                <a:buFont typeface="Wingdings" panose="05000000000000000000" pitchFamily="2" charset="2"/>
                <a:buAutoNum type="circleNumWdWhitePlain"/>
              </a:pPr>
              <a:r>
                <a:rPr lang="zh-TW" altLang="en-US" dirty="0" smtClean="0">
                  <a:ea typeface=".黑體UI-繁" panose="02000000000000000000" pitchFamily="2" charset="-128"/>
                </a:rPr>
                <a:t>即時翻譯</a:t>
              </a:r>
              <a:endParaRPr lang="en-US" altLang="zh-TW" dirty="0" smtClean="0">
                <a:ea typeface=".黑體UI-繁" panose="02000000000000000000" pitchFamily="2" charset="-128"/>
              </a:endParaRPr>
            </a:p>
            <a:p>
              <a:pPr marL="342900" indent="-342900" algn="ctr">
                <a:buFont typeface="Wingdings" panose="05000000000000000000" pitchFamily="2" charset="2"/>
                <a:buAutoNum type="circleNumWdWhitePlain"/>
              </a:pPr>
              <a:r>
                <a:rPr lang="zh-TW" altLang="en-US" dirty="0">
                  <a:ea typeface=".黑體UI-繁" panose="02000000000000000000" pitchFamily="2" charset="-128"/>
                </a:rPr>
                <a:t>匯率</a:t>
              </a:r>
              <a:r>
                <a:rPr lang="zh-TW" altLang="en-US" dirty="0" smtClean="0">
                  <a:ea typeface=".黑體UI-繁" panose="02000000000000000000" pitchFamily="2" charset="-128"/>
                </a:rPr>
                <a:t>轉換</a:t>
              </a:r>
              <a:endParaRPr lang="en-US" altLang="zh-TW" dirty="0" smtClean="0">
                <a:ea typeface=".黑體UI-繁" panose="02000000000000000000" pitchFamily="2" charset="-128"/>
              </a:endParaRPr>
            </a:p>
            <a:p>
              <a:pPr marL="342900" indent="-342900" algn="ctr">
                <a:buFont typeface="Wingdings" panose="05000000000000000000" pitchFamily="2" charset="2"/>
                <a:buAutoNum type="circleNumWdWhitePlain"/>
              </a:pPr>
              <a:r>
                <a:rPr lang="zh-TW" altLang="en-US" dirty="0" smtClean="0">
                  <a:ea typeface=".黑體UI-繁" panose="02000000000000000000" pitchFamily="2" charset="-128"/>
                </a:rPr>
                <a:t>語音播</a:t>
              </a:r>
              <a:r>
                <a:rPr lang="zh-TW" altLang="en-US" dirty="0">
                  <a:ea typeface=".黑體UI-繁" panose="02000000000000000000" pitchFamily="2" charset="-128"/>
                </a:rPr>
                <a:t>放</a:t>
              </a:r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pic>
          <p:nvPicPr>
            <p:cNvPr id="50" name="圖片 4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60034" y="1979801"/>
              <a:ext cx="1709195" cy="1711585"/>
            </a:xfrm>
            <a:prstGeom prst="rect">
              <a:avLst/>
            </a:prstGeom>
          </p:spPr>
        </p:pic>
      </p:grpSp>
      <p:sp>
        <p:nvSpPr>
          <p:cNvPr id="55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682389" y="340045"/>
            <a:ext cx="5167520" cy="724247"/>
          </a:xfrm>
        </p:spPr>
        <p:txBody>
          <a:bodyPr/>
          <a:lstStyle/>
          <a:p>
            <a:pPr algn="dist"/>
            <a:r>
              <a:rPr lang="zh-TW" altLang="en-US" dirty="0" smtClean="0">
                <a:gradFill>
                  <a:gsLst>
                    <a:gs pos="0">
                      <a:srgbClr val="8544DE"/>
                    </a:gs>
                    <a:gs pos="100000">
                      <a:srgbClr val="DC00AA"/>
                    </a:gs>
                  </a:gsLst>
                  <a:lin ang="16200000" scaled="0"/>
                </a:gradFill>
                <a:latin typeface="..黑體UI-日本語" panose="02000000000000000000" pitchFamily="2" charset="-128"/>
                <a:ea typeface="..黑體UI-日本語" panose="02000000000000000000" pitchFamily="2" charset="-128"/>
                <a:cs typeface="..黑體UI-日本語" panose="02000000000000000000" pitchFamily="2" charset="-128"/>
              </a:rPr>
              <a:t>相關系統比較</a:t>
            </a:r>
            <a:endParaRPr lang="en-US" dirty="0">
              <a:gradFill>
                <a:gsLst>
                  <a:gs pos="0">
                    <a:srgbClr val="8544DE"/>
                  </a:gs>
                  <a:gs pos="100000">
                    <a:srgbClr val="DC00AA"/>
                  </a:gs>
                </a:gsLst>
                <a:lin ang="16200000" scaled="0"/>
              </a:gradFill>
              <a:latin typeface="..黑體UI-日本語" panose="02000000000000000000" pitchFamily="2" charset="-128"/>
              <a:ea typeface="..黑體UI-日本語" panose="02000000000000000000" pitchFamily="2" charset="-128"/>
              <a:cs typeface="..黑體UI-日本語" panose="02000000000000000000" pitchFamily="2" charset="-128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-284735" y="-203200"/>
            <a:ext cx="944880" cy="7426960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文字方塊 32"/>
          <p:cNvSpPr txBox="1"/>
          <p:nvPr/>
        </p:nvSpPr>
        <p:spPr>
          <a:xfrm>
            <a:off x="10901680" y="6238240"/>
            <a:ext cx="375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8</a:t>
            </a:r>
            <a:endParaRPr lang="zh-TW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052" name="Picture 4" descr="連結至Google Play | Android 開發人員 | Android Developers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5749" y="1084612"/>
            <a:ext cx="2264457" cy="876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/>
        </p:nvSpPr>
        <p:spPr>
          <a:xfrm>
            <a:off x="1788828" y="1099338"/>
            <a:ext cx="2600960" cy="751910"/>
          </a:xfrm>
          <a:prstGeom prst="rect">
            <a:avLst/>
          </a:prstGeom>
          <a:solidFill>
            <a:schemeClr val="bg1"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1" name="群組 10"/>
          <p:cNvGrpSpPr/>
          <p:nvPr/>
        </p:nvGrpSpPr>
        <p:grpSpPr>
          <a:xfrm>
            <a:off x="9456516" y="4848293"/>
            <a:ext cx="1483094" cy="461665"/>
            <a:chOff x="9456516" y="4848293"/>
            <a:chExt cx="1483094" cy="461665"/>
          </a:xfrm>
        </p:grpSpPr>
        <p:sp>
          <p:nvSpPr>
            <p:cNvPr id="5" name="文字方塊 4"/>
            <p:cNvSpPr txBox="1"/>
            <p:nvPr/>
          </p:nvSpPr>
          <p:spPr>
            <a:xfrm>
              <a:off x="10129922" y="4848293"/>
              <a:ext cx="80968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 smtClean="0">
                  <a:solidFill>
                    <a:srgbClr val="721038"/>
                  </a:solidFill>
                  <a:latin typeface=".HeitiUI SC" panose="02000000000000000000" pitchFamily="2" charset="-128"/>
                  <a:ea typeface=".HeitiUI SC" panose="02000000000000000000" pitchFamily="2" charset="-128"/>
                  <a:cs typeface=".HeitiUI SC" panose="02000000000000000000" pitchFamily="2" charset="-128"/>
                </a:rPr>
                <a:t>i18n</a:t>
              </a:r>
              <a:endParaRPr lang="zh-TW" altLang="en-US" sz="2400" dirty="0">
                <a:solidFill>
                  <a:srgbClr val="721038"/>
                </a:solidFill>
                <a:latin typeface=".HeitiUI SC" panose="02000000000000000000" pitchFamily="2" charset="-128"/>
                <a:ea typeface=".HeitiUI SC" panose="02000000000000000000" pitchFamily="2" charset="-128"/>
                <a:cs typeface=".HeitiUI SC" panose="02000000000000000000" pitchFamily="2" charset="-128"/>
              </a:endParaRPr>
            </a:p>
          </p:txBody>
        </p:sp>
        <p:cxnSp>
          <p:nvCxnSpPr>
            <p:cNvPr id="34" name="Straight Connector 19">
              <a:extLst>
                <a:ext uri="{FF2B5EF4-FFF2-40B4-BE49-F238E27FC236}">
                  <a16:creationId xmlns:a16="http://schemas.microsoft.com/office/drawing/2014/main" id="{4D3D1AB1-6733-4739-84EE-DA524BAB066B}"/>
                </a:ext>
              </a:extLst>
            </p:cNvPr>
            <p:cNvCxnSpPr>
              <a:endCxn id="5" idx="1"/>
            </p:cNvCxnSpPr>
            <p:nvPr/>
          </p:nvCxnSpPr>
          <p:spPr>
            <a:xfrm flipV="1">
              <a:off x="9456516" y="5079126"/>
              <a:ext cx="673406" cy="105019"/>
            </a:xfrm>
            <a:prstGeom prst="line">
              <a:avLst/>
            </a:prstGeom>
            <a:ln w="15875">
              <a:solidFill>
                <a:schemeClr val="tx1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65903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882712DC-81A8-4652-9155-DE4373E2537F}"/>
              </a:ext>
            </a:extLst>
          </p:cNvPr>
          <p:cNvGrpSpPr/>
          <p:nvPr/>
        </p:nvGrpSpPr>
        <p:grpSpPr>
          <a:xfrm>
            <a:off x="2687100" y="2479156"/>
            <a:ext cx="1803158" cy="1899687"/>
            <a:chOff x="2723195" y="2479155"/>
            <a:chExt cx="1803158" cy="1899687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A5806FC4-4069-4307-8345-A7F2B0CF25A3}"/>
                </a:ext>
              </a:extLst>
            </p:cNvPr>
            <p:cNvSpPr/>
            <p:nvPr/>
          </p:nvSpPr>
          <p:spPr>
            <a:xfrm>
              <a:off x="2723195" y="2521519"/>
              <a:ext cx="1799146" cy="1806936"/>
            </a:xfrm>
            <a:custGeom>
              <a:avLst/>
              <a:gdLst>
                <a:gd name="connsiteX0" fmla="*/ 22263 w 1799146"/>
                <a:gd name="connsiteY0" fmla="*/ 69045 h 1806936"/>
                <a:gd name="connsiteX1" fmla="*/ 756190 w 1799146"/>
                <a:gd name="connsiteY1" fmla="*/ 141235 h 1806936"/>
                <a:gd name="connsiteX2" fmla="*/ 1682621 w 1799146"/>
                <a:gd name="connsiteY2" fmla="*/ 44982 h 1806936"/>
                <a:gd name="connsiteX3" fmla="*/ 1658558 w 1799146"/>
                <a:gd name="connsiteY3" fmla="*/ 983445 h 1806936"/>
                <a:gd name="connsiteX4" fmla="*/ 1754811 w 1799146"/>
                <a:gd name="connsiteY4" fmla="*/ 1753466 h 1806936"/>
                <a:gd name="connsiteX5" fmla="*/ 840411 w 1799146"/>
                <a:gd name="connsiteY5" fmla="*/ 1681277 h 1806936"/>
                <a:gd name="connsiteX6" fmla="*/ 46326 w 1799146"/>
                <a:gd name="connsiteY6" fmla="*/ 1765498 h 1806936"/>
                <a:gd name="connsiteX7" fmla="*/ 178674 w 1799146"/>
                <a:gd name="connsiteY7" fmla="*/ 911256 h 1806936"/>
                <a:gd name="connsiteX8" fmla="*/ 22263 w 1799146"/>
                <a:gd name="connsiteY8" fmla="*/ 69045 h 1806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99146" h="1806936">
                  <a:moveTo>
                    <a:pt x="22263" y="69045"/>
                  </a:moveTo>
                  <a:cubicBezTo>
                    <a:pt x="118516" y="-59292"/>
                    <a:pt x="479464" y="145246"/>
                    <a:pt x="756190" y="141235"/>
                  </a:cubicBezTo>
                  <a:cubicBezTo>
                    <a:pt x="1032916" y="137225"/>
                    <a:pt x="1532226" y="-95386"/>
                    <a:pt x="1682621" y="44982"/>
                  </a:cubicBezTo>
                  <a:cubicBezTo>
                    <a:pt x="1833016" y="185350"/>
                    <a:pt x="1646526" y="698698"/>
                    <a:pt x="1658558" y="983445"/>
                  </a:cubicBezTo>
                  <a:cubicBezTo>
                    <a:pt x="1670590" y="1268192"/>
                    <a:pt x="1891169" y="1637161"/>
                    <a:pt x="1754811" y="1753466"/>
                  </a:cubicBezTo>
                  <a:cubicBezTo>
                    <a:pt x="1618453" y="1869771"/>
                    <a:pt x="1125158" y="1679272"/>
                    <a:pt x="840411" y="1681277"/>
                  </a:cubicBezTo>
                  <a:cubicBezTo>
                    <a:pt x="555664" y="1683282"/>
                    <a:pt x="156615" y="1893835"/>
                    <a:pt x="46326" y="1765498"/>
                  </a:cubicBezTo>
                  <a:cubicBezTo>
                    <a:pt x="-63963" y="1637161"/>
                    <a:pt x="184690" y="1191993"/>
                    <a:pt x="178674" y="911256"/>
                  </a:cubicBezTo>
                  <a:cubicBezTo>
                    <a:pt x="172658" y="630519"/>
                    <a:pt x="-73990" y="197382"/>
                    <a:pt x="22263" y="690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3A5ED13C-1C22-41FC-B6AB-58C62C988CD7}"/>
                </a:ext>
              </a:extLst>
            </p:cNvPr>
            <p:cNvSpPr/>
            <p:nvPr/>
          </p:nvSpPr>
          <p:spPr>
            <a:xfrm rot="18149754">
              <a:off x="2676936" y="2538727"/>
              <a:ext cx="1899687" cy="1780543"/>
            </a:xfrm>
            <a:custGeom>
              <a:avLst/>
              <a:gdLst>
                <a:gd name="connsiteX0" fmla="*/ 166912 w 6470369"/>
                <a:gd name="connsiteY0" fmla="*/ 60281 h 3649722"/>
                <a:gd name="connsiteX1" fmla="*/ 3331217 w 6470369"/>
                <a:gd name="connsiteY1" fmla="*/ 409197 h 3649722"/>
                <a:gd name="connsiteX2" fmla="*/ 6266922 w 6470369"/>
                <a:gd name="connsiteY2" fmla="*/ 96376 h 3649722"/>
                <a:gd name="connsiteX3" fmla="*/ 6074417 w 6470369"/>
                <a:gd name="connsiteY3" fmla="*/ 1985334 h 3649722"/>
                <a:gd name="connsiteX4" fmla="*/ 6303017 w 6470369"/>
                <a:gd name="connsiteY4" fmla="*/ 3561471 h 3649722"/>
                <a:gd name="connsiteX5" fmla="*/ 3198870 w 6470369"/>
                <a:gd name="connsiteY5" fmla="*/ 3380997 h 3649722"/>
                <a:gd name="connsiteX6" fmla="*/ 142849 w 6470369"/>
                <a:gd name="connsiteY6" fmla="*/ 3573502 h 3649722"/>
                <a:gd name="connsiteX7" fmla="*/ 467701 w 6470369"/>
                <a:gd name="connsiteY7" fmla="*/ 1889081 h 3649722"/>
                <a:gd name="connsiteX8" fmla="*/ 166912 w 6470369"/>
                <a:gd name="connsiteY8" fmla="*/ 60281 h 3649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470369" h="3649722">
                  <a:moveTo>
                    <a:pt x="166912" y="60281"/>
                  </a:moveTo>
                  <a:cubicBezTo>
                    <a:pt x="644165" y="-186366"/>
                    <a:pt x="2314549" y="403181"/>
                    <a:pt x="3331217" y="409197"/>
                  </a:cubicBezTo>
                  <a:cubicBezTo>
                    <a:pt x="4347885" y="415213"/>
                    <a:pt x="5809722" y="-166314"/>
                    <a:pt x="6266922" y="96376"/>
                  </a:cubicBezTo>
                  <a:cubicBezTo>
                    <a:pt x="6724122" y="359066"/>
                    <a:pt x="6068401" y="1407818"/>
                    <a:pt x="6074417" y="1985334"/>
                  </a:cubicBezTo>
                  <a:cubicBezTo>
                    <a:pt x="6080433" y="2562850"/>
                    <a:pt x="6782275" y="3328861"/>
                    <a:pt x="6303017" y="3561471"/>
                  </a:cubicBezTo>
                  <a:cubicBezTo>
                    <a:pt x="5823759" y="3794082"/>
                    <a:pt x="4225565" y="3378992"/>
                    <a:pt x="3198870" y="3380997"/>
                  </a:cubicBezTo>
                  <a:cubicBezTo>
                    <a:pt x="2172175" y="3383002"/>
                    <a:pt x="598044" y="3822155"/>
                    <a:pt x="142849" y="3573502"/>
                  </a:cubicBezTo>
                  <a:cubicBezTo>
                    <a:pt x="-312346" y="3324849"/>
                    <a:pt x="465696" y="2470607"/>
                    <a:pt x="467701" y="1889081"/>
                  </a:cubicBezTo>
                  <a:cubicBezTo>
                    <a:pt x="469706" y="1307555"/>
                    <a:pt x="-310341" y="306928"/>
                    <a:pt x="166912" y="6028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7E1483A0-D299-457A-9766-73F0F75DD001}"/>
                </a:ext>
              </a:extLst>
            </p:cNvPr>
            <p:cNvSpPr/>
            <p:nvPr/>
          </p:nvSpPr>
          <p:spPr>
            <a:xfrm rot="20942360">
              <a:off x="2727207" y="2525531"/>
              <a:ext cx="1799146" cy="1806936"/>
            </a:xfrm>
            <a:custGeom>
              <a:avLst/>
              <a:gdLst>
                <a:gd name="connsiteX0" fmla="*/ 22263 w 1799146"/>
                <a:gd name="connsiteY0" fmla="*/ 69045 h 1806936"/>
                <a:gd name="connsiteX1" fmla="*/ 756190 w 1799146"/>
                <a:gd name="connsiteY1" fmla="*/ 141235 h 1806936"/>
                <a:gd name="connsiteX2" fmla="*/ 1682621 w 1799146"/>
                <a:gd name="connsiteY2" fmla="*/ 44982 h 1806936"/>
                <a:gd name="connsiteX3" fmla="*/ 1658558 w 1799146"/>
                <a:gd name="connsiteY3" fmla="*/ 983445 h 1806936"/>
                <a:gd name="connsiteX4" fmla="*/ 1754811 w 1799146"/>
                <a:gd name="connsiteY4" fmla="*/ 1753466 h 1806936"/>
                <a:gd name="connsiteX5" fmla="*/ 840411 w 1799146"/>
                <a:gd name="connsiteY5" fmla="*/ 1681277 h 1806936"/>
                <a:gd name="connsiteX6" fmla="*/ 46326 w 1799146"/>
                <a:gd name="connsiteY6" fmla="*/ 1765498 h 1806936"/>
                <a:gd name="connsiteX7" fmla="*/ 178674 w 1799146"/>
                <a:gd name="connsiteY7" fmla="*/ 911256 h 1806936"/>
                <a:gd name="connsiteX8" fmla="*/ 22263 w 1799146"/>
                <a:gd name="connsiteY8" fmla="*/ 69045 h 1806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99146" h="1806936">
                  <a:moveTo>
                    <a:pt x="22263" y="69045"/>
                  </a:moveTo>
                  <a:cubicBezTo>
                    <a:pt x="118516" y="-59292"/>
                    <a:pt x="479464" y="145246"/>
                    <a:pt x="756190" y="141235"/>
                  </a:cubicBezTo>
                  <a:cubicBezTo>
                    <a:pt x="1032916" y="137225"/>
                    <a:pt x="1532226" y="-95386"/>
                    <a:pt x="1682621" y="44982"/>
                  </a:cubicBezTo>
                  <a:cubicBezTo>
                    <a:pt x="1833016" y="185350"/>
                    <a:pt x="1646526" y="698698"/>
                    <a:pt x="1658558" y="983445"/>
                  </a:cubicBezTo>
                  <a:cubicBezTo>
                    <a:pt x="1670590" y="1268192"/>
                    <a:pt x="1891169" y="1637161"/>
                    <a:pt x="1754811" y="1753466"/>
                  </a:cubicBezTo>
                  <a:cubicBezTo>
                    <a:pt x="1618453" y="1869771"/>
                    <a:pt x="1125158" y="1679272"/>
                    <a:pt x="840411" y="1681277"/>
                  </a:cubicBezTo>
                  <a:cubicBezTo>
                    <a:pt x="555664" y="1683282"/>
                    <a:pt x="156615" y="1893835"/>
                    <a:pt x="46326" y="1765498"/>
                  </a:cubicBezTo>
                  <a:cubicBezTo>
                    <a:pt x="-63963" y="1637161"/>
                    <a:pt x="184690" y="1191993"/>
                    <a:pt x="178674" y="911256"/>
                  </a:cubicBezTo>
                  <a:cubicBezTo>
                    <a:pt x="172658" y="630519"/>
                    <a:pt x="-73990" y="197382"/>
                    <a:pt x="22263" y="6904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E92A2B8-436C-40FC-A25C-9CBA19DE83F0}"/>
              </a:ext>
            </a:extLst>
          </p:cNvPr>
          <p:cNvSpPr/>
          <p:nvPr/>
        </p:nvSpPr>
        <p:spPr>
          <a:xfrm>
            <a:off x="2191854" y="2370972"/>
            <a:ext cx="279711" cy="326329"/>
          </a:xfrm>
          <a:custGeom>
            <a:avLst/>
            <a:gdLst>
              <a:gd name="connsiteX0" fmla="*/ 149012 w 380202"/>
              <a:gd name="connsiteY0" fmla="*/ 378104 h 443569"/>
              <a:gd name="connsiteX1" fmla="*/ 325172 w 380202"/>
              <a:gd name="connsiteY1" fmla="*/ 151250 h 443569"/>
              <a:gd name="connsiteX2" fmla="*/ 369529 w 380202"/>
              <a:gd name="connsiteY2" fmla="*/ 72675 h 443569"/>
              <a:gd name="connsiteX3" fmla="*/ 369529 w 380202"/>
              <a:gd name="connsiteY3" fmla="*/ 72675 h 443569"/>
              <a:gd name="connsiteX4" fmla="*/ 271944 w 380202"/>
              <a:gd name="connsiteY4" fmla="*/ 18179 h 443569"/>
              <a:gd name="connsiteX5" fmla="*/ 112259 w 380202"/>
              <a:gd name="connsiteY5" fmla="*/ 138577 h 443569"/>
              <a:gd name="connsiteX6" fmla="*/ 13406 w 380202"/>
              <a:gd name="connsiteY6" fmla="*/ 361629 h 443569"/>
              <a:gd name="connsiteX7" fmla="*/ 127467 w 380202"/>
              <a:gd name="connsiteY7" fmla="*/ 408520 h 443569"/>
              <a:gd name="connsiteX8" fmla="*/ 149012 w 380202"/>
              <a:gd name="connsiteY8" fmla="*/ 378104 h 443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0202" h="443569">
                <a:moveTo>
                  <a:pt x="149012" y="378104"/>
                </a:moveTo>
                <a:cubicBezTo>
                  <a:pt x="189566" y="251370"/>
                  <a:pt x="235191" y="188003"/>
                  <a:pt x="325172" y="151250"/>
                </a:cubicBezTo>
                <a:cubicBezTo>
                  <a:pt x="355588" y="138577"/>
                  <a:pt x="374598" y="105626"/>
                  <a:pt x="369529" y="72675"/>
                </a:cubicBezTo>
                <a:lnTo>
                  <a:pt x="369529" y="72675"/>
                </a:lnTo>
                <a:cubicBezTo>
                  <a:pt x="361925" y="27050"/>
                  <a:pt x="313766" y="436"/>
                  <a:pt x="271944" y="18179"/>
                </a:cubicBezTo>
                <a:cubicBezTo>
                  <a:pt x="219983" y="40991"/>
                  <a:pt x="170556" y="76477"/>
                  <a:pt x="112259" y="138577"/>
                </a:cubicBezTo>
                <a:cubicBezTo>
                  <a:pt x="74238" y="177864"/>
                  <a:pt x="4535" y="314737"/>
                  <a:pt x="13406" y="361629"/>
                </a:cubicBezTo>
                <a:cubicBezTo>
                  <a:pt x="23545" y="416124"/>
                  <a:pt x="69169" y="459214"/>
                  <a:pt x="127467" y="408520"/>
                </a:cubicBezTo>
                <a:cubicBezTo>
                  <a:pt x="137606" y="402184"/>
                  <a:pt x="145210" y="390777"/>
                  <a:pt x="149012" y="378104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1266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Donut 24">
            <a:extLst>
              <a:ext uri="{FF2B5EF4-FFF2-40B4-BE49-F238E27FC236}">
                <a16:creationId xmlns:a16="http://schemas.microsoft.com/office/drawing/2014/main" id="{2358F6B7-5407-478C-BBCE-24DB33354B70}"/>
              </a:ext>
            </a:extLst>
          </p:cNvPr>
          <p:cNvSpPr/>
          <p:nvPr/>
        </p:nvSpPr>
        <p:spPr>
          <a:xfrm>
            <a:off x="3206798" y="3050469"/>
            <a:ext cx="750949" cy="757062"/>
          </a:xfrm>
          <a:custGeom>
            <a:avLst/>
            <a:gdLst/>
            <a:ahLst/>
            <a:cxnLst/>
            <a:rect l="l" t="t" r="r" b="b"/>
            <a:pathLst>
              <a:path w="3208412" h="3234532">
                <a:moveTo>
                  <a:pt x="1561445" y="1065858"/>
                </a:moveTo>
                <a:cubicBezTo>
                  <a:pt x="1654998" y="1065858"/>
                  <a:pt x="1743610" y="1087015"/>
                  <a:pt x="1821879" y="1126644"/>
                </a:cubicBezTo>
                <a:lnTo>
                  <a:pt x="1611352" y="1337172"/>
                </a:lnTo>
                <a:cubicBezTo>
                  <a:pt x="1595200" y="1333388"/>
                  <a:pt x="1578468" y="1332141"/>
                  <a:pt x="1561445" y="1332141"/>
                </a:cubicBezTo>
                <a:cubicBezTo>
                  <a:pt x="1373145" y="1332141"/>
                  <a:pt x="1220499" y="1484787"/>
                  <a:pt x="1220499" y="1673087"/>
                </a:cubicBezTo>
                <a:cubicBezTo>
                  <a:pt x="1220499" y="1861387"/>
                  <a:pt x="1373145" y="2014033"/>
                  <a:pt x="1561445" y="2014033"/>
                </a:cubicBezTo>
                <a:cubicBezTo>
                  <a:pt x="1749745" y="2014033"/>
                  <a:pt x="1902391" y="1861387"/>
                  <a:pt x="1902391" y="1673087"/>
                </a:cubicBezTo>
                <a:cubicBezTo>
                  <a:pt x="1902391" y="1643675"/>
                  <a:pt x="1898667" y="1615133"/>
                  <a:pt x="1890450" y="1588219"/>
                </a:cubicBezTo>
                <a:lnTo>
                  <a:pt x="2093156" y="1385512"/>
                </a:lnTo>
                <a:cubicBezTo>
                  <a:pt x="2142229" y="1470075"/>
                  <a:pt x="2168674" y="1568493"/>
                  <a:pt x="2168674" y="1673087"/>
                </a:cubicBezTo>
                <a:cubicBezTo>
                  <a:pt x="2168674" y="2008450"/>
                  <a:pt x="1896808" y="2280316"/>
                  <a:pt x="1561445" y="2280316"/>
                </a:cubicBezTo>
                <a:cubicBezTo>
                  <a:pt x="1226082" y="2280316"/>
                  <a:pt x="954217" y="2008450"/>
                  <a:pt x="954217" y="1673087"/>
                </a:cubicBezTo>
                <a:cubicBezTo>
                  <a:pt x="954217" y="1337724"/>
                  <a:pt x="1226082" y="1065858"/>
                  <a:pt x="1561445" y="1065858"/>
                </a:cubicBezTo>
                <a:close/>
                <a:moveTo>
                  <a:pt x="1561445" y="580076"/>
                </a:moveTo>
                <a:cubicBezTo>
                  <a:pt x="1790175" y="580076"/>
                  <a:pt x="2002494" y="650333"/>
                  <a:pt x="2177834" y="770690"/>
                </a:cubicBezTo>
                <a:lnTo>
                  <a:pt x="1968030" y="980494"/>
                </a:lnTo>
                <a:cubicBezTo>
                  <a:pt x="1849962" y="907198"/>
                  <a:pt x="1710422" y="866794"/>
                  <a:pt x="1561445" y="866794"/>
                </a:cubicBezTo>
                <a:cubicBezTo>
                  <a:pt x="1116142" y="866794"/>
                  <a:pt x="755153" y="1227784"/>
                  <a:pt x="755153" y="1673087"/>
                </a:cubicBezTo>
                <a:cubicBezTo>
                  <a:pt x="755153" y="2118390"/>
                  <a:pt x="1116142" y="2479380"/>
                  <a:pt x="1561445" y="2479380"/>
                </a:cubicBezTo>
                <a:cubicBezTo>
                  <a:pt x="2006748" y="2479380"/>
                  <a:pt x="2367738" y="2118390"/>
                  <a:pt x="2367738" y="1673087"/>
                </a:cubicBezTo>
                <a:cubicBezTo>
                  <a:pt x="2367738" y="1513043"/>
                  <a:pt x="2321108" y="1363890"/>
                  <a:pt x="2239307" y="1239362"/>
                </a:cubicBezTo>
                <a:lnTo>
                  <a:pt x="2445928" y="1032741"/>
                </a:lnTo>
                <a:cubicBezTo>
                  <a:pt x="2577451" y="1212149"/>
                  <a:pt x="2654457" y="1433625"/>
                  <a:pt x="2654457" y="1673087"/>
                </a:cubicBezTo>
                <a:cubicBezTo>
                  <a:pt x="2654457" y="2276741"/>
                  <a:pt x="2165099" y="2766099"/>
                  <a:pt x="1561445" y="2766099"/>
                </a:cubicBezTo>
                <a:cubicBezTo>
                  <a:pt x="957792" y="2766099"/>
                  <a:pt x="468434" y="2276741"/>
                  <a:pt x="468434" y="1673087"/>
                </a:cubicBezTo>
                <a:cubicBezTo>
                  <a:pt x="468434" y="1069433"/>
                  <a:pt x="957792" y="580076"/>
                  <a:pt x="1561445" y="580076"/>
                </a:cubicBezTo>
                <a:close/>
                <a:moveTo>
                  <a:pt x="1561445" y="111642"/>
                </a:moveTo>
                <a:cubicBezTo>
                  <a:pt x="1890473" y="111642"/>
                  <a:pt x="2195731" y="213411"/>
                  <a:pt x="2447076" y="387744"/>
                </a:cubicBezTo>
                <a:lnTo>
                  <a:pt x="2453780" y="494744"/>
                </a:lnTo>
                <a:lnTo>
                  <a:pt x="2309436" y="639088"/>
                </a:lnTo>
                <a:cubicBezTo>
                  <a:pt x="2099826" y="485554"/>
                  <a:pt x="1841132" y="395669"/>
                  <a:pt x="1561445" y="395669"/>
                </a:cubicBezTo>
                <a:cubicBezTo>
                  <a:pt x="855947" y="395669"/>
                  <a:pt x="284027" y="967589"/>
                  <a:pt x="284027" y="1673087"/>
                </a:cubicBezTo>
                <a:cubicBezTo>
                  <a:pt x="284027" y="2378585"/>
                  <a:pt x="855947" y="2950505"/>
                  <a:pt x="1561445" y="2950505"/>
                </a:cubicBezTo>
                <a:cubicBezTo>
                  <a:pt x="2266943" y="2950505"/>
                  <a:pt x="2838863" y="2378585"/>
                  <a:pt x="2838863" y="1673087"/>
                </a:cubicBezTo>
                <a:cubicBezTo>
                  <a:pt x="2838863" y="1382650"/>
                  <a:pt x="2741936" y="1114852"/>
                  <a:pt x="2577529" y="901139"/>
                </a:cubicBezTo>
                <a:lnTo>
                  <a:pt x="2706681" y="771988"/>
                </a:lnTo>
                <a:lnTo>
                  <a:pt x="2841540" y="780437"/>
                </a:lnTo>
                <a:cubicBezTo>
                  <a:pt x="3019168" y="1032973"/>
                  <a:pt x="3122890" y="1340917"/>
                  <a:pt x="3122890" y="1673087"/>
                </a:cubicBezTo>
                <a:cubicBezTo>
                  <a:pt x="3122890" y="2535449"/>
                  <a:pt x="2423807" y="3234532"/>
                  <a:pt x="1561445" y="3234532"/>
                </a:cubicBezTo>
                <a:cubicBezTo>
                  <a:pt x="699083" y="3234532"/>
                  <a:pt x="0" y="2535449"/>
                  <a:pt x="0" y="1673087"/>
                </a:cubicBezTo>
                <a:cubicBezTo>
                  <a:pt x="0" y="810725"/>
                  <a:pt x="699083" y="111642"/>
                  <a:pt x="1561445" y="111642"/>
                </a:cubicBezTo>
                <a:close/>
                <a:moveTo>
                  <a:pt x="2909110" y="0"/>
                </a:moveTo>
                <a:lnTo>
                  <a:pt x="2926757" y="281655"/>
                </a:lnTo>
                <a:lnTo>
                  <a:pt x="3208412" y="299301"/>
                </a:lnTo>
                <a:lnTo>
                  <a:pt x="2863230" y="644483"/>
                </a:lnTo>
                <a:lnTo>
                  <a:pt x="2685547" y="633351"/>
                </a:lnTo>
                <a:lnTo>
                  <a:pt x="1718098" y="1600799"/>
                </a:lnTo>
                <a:cubicBezTo>
                  <a:pt x="1729236" y="1622491"/>
                  <a:pt x="1734939" y="1647123"/>
                  <a:pt x="1734939" y="1673087"/>
                </a:cubicBezTo>
                <a:cubicBezTo>
                  <a:pt x="1734939" y="1768905"/>
                  <a:pt x="1657263" y="1846581"/>
                  <a:pt x="1561445" y="1846581"/>
                </a:cubicBezTo>
                <a:cubicBezTo>
                  <a:pt x="1465627" y="1846581"/>
                  <a:pt x="1387951" y="1768905"/>
                  <a:pt x="1387951" y="1673087"/>
                </a:cubicBezTo>
                <a:cubicBezTo>
                  <a:pt x="1387951" y="1577269"/>
                  <a:pt x="1465627" y="1499593"/>
                  <a:pt x="1561445" y="1499593"/>
                </a:cubicBezTo>
                <a:lnTo>
                  <a:pt x="1591006" y="1505561"/>
                </a:lnTo>
                <a:lnTo>
                  <a:pt x="2574981" y="521587"/>
                </a:lnTo>
                <a:lnTo>
                  <a:pt x="2563928" y="345182"/>
                </a:lnTo>
                <a:close/>
              </a:path>
            </a:pathLst>
          </a:custGeom>
          <a:solidFill>
            <a:srgbClr val="3B3F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8" name="TextBox 4">
            <a:extLst>
              <a:ext uri="{FF2B5EF4-FFF2-40B4-BE49-F238E27FC236}">
                <a16:creationId xmlns:a16="http://schemas.microsoft.com/office/drawing/2014/main" id="{35784B83-6120-4373-9C1F-DC8EEE6D58B3}"/>
              </a:ext>
            </a:extLst>
          </p:cNvPr>
          <p:cNvSpPr txBox="1"/>
          <p:nvPr/>
        </p:nvSpPr>
        <p:spPr>
          <a:xfrm>
            <a:off x="5606648" y="3702685"/>
            <a:ext cx="2009494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en-US" altLang="zh-TW" sz="1867" dirty="0" smtClean="0">
                <a:solidFill>
                  <a:schemeClr val="bg1"/>
                </a:solidFill>
                <a:latin typeface="..黑體UI-日本語" panose="02000000000000000000" pitchFamily="2" charset="-128"/>
                <a:ea typeface="..黑體UI-日本語" panose="02000000000000000000" pitchFamily="2" charset="-128"/>
                <a:cs typeface="..黑體UI-日本語" panose="02000000000000000000" pitchFamily="2" charset="-128"/>
              </a:rPr>
              <a:t>-App</a:t>
            </a:r>
            <a:r>
              <a:rPr lang="zh-TW" altLang="en-US" sz="1867" dirty="0" smtClean="0">
                <a:solidFill>
                  <a:schemeClr val="bg1"/>
                </a:solidFill>
                <a:latin typeface="..黑體UI-日本語" panose="02000000000000000000" pitchFamily="2" charset="-128"/>
                <a:ea typeface="..黑體UI-日本語" panose="02000000000000000000" pitchFamily="2" charset="-128"/>
                <a:cs typeface="..黑體UI-日本語" panose="02000000000000000000" pitchFamily="2" charset="-128"/>
              </a:rPr>
              <a:t>實際操作</a:t>
            </a:r>
            <a:endParaRPr lang="ko-KR" altLang="en-US" sz="1867" dirty="0">
              <a:solidFill>
                <a:schemeClr val="bg1"/>
              </a:solidFill>
              <a:latin typeface="..黑體UI-日本語" panose="02000000000000000000" pitchFamily="2" charset="-128"/>
              <a:cs typeface="..黑體UI-日本語" panose="02000000000000000000" pitchFamily="2" charset="-128"/>
            </a:endParaRPr>
          </a:p>
        </p:txBody>
      </p:sp>
      <p:sp>
        <p:nvSpPr>
          <p:cNvPr id="19" name="TextBox 3">
            <a:extLst>
              <a:ext uri="{FF2B5EF4-FFF2-40B4-BE49-F238E27FC236}">
                <a16:creationId xmlns:a16="http://schemas.microsoft.com/office/drawing/2014/main" id="{948A2979-A456-4286-B8FC-8FF4C0C58EFD}"/>
              </a:ext>
            </a:extLst>
          </p:cNvPr>
          <p:cNvSpPr txBox="1"/>
          <p:nvPr/>
        </p:nvSpPr>
        <p:spPr>
          <a:xfrm>
            <a:off x="0" y="2869621"/>
            <a:ext cx="12192000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4800" dirty="0" smtClean="0">
                <a:solidFill>
                  <a:schemeClr val="bg1"/>
                </a:solidFill>
                <a:latin typeface="..黑體UI-日本語" panose="02000000000000000000" pitchFamily="2" charset="-128"/>
                <a:ea typeface="..黑體UI-日本語" panose="02000000000000000000" pitchFamily="2" charset="-128"/>
                <a:cs typeface="..黑體UI-日本語" panose="02000000000000000000" pitchFamily="2" charset="-128"/>
              </a:rPr>
              <a:t>        </a:t>
            </a:r>
            <a:r>
              <a:rPr lang="zh-TW" altLang="en-US" sz="4800" spc="300" dirty="0" smtClean="0">
                <a:solidFill>
                  <a:schemeClr val="bg1"/>
                </a:solidFill>
                <a:latin typeface="..黑體UI-日本語" panose="02000000000000000000" pitchFamily="2" charset="-128"/>
                <a:ea typeface="..黑體UI-日本語" panose="02000000000000000000" pitchFamily="2" charset="-128"/>
                <a:cs typeface="..黑體UI-日本語" panose="02000000000000000000" pitchFamily="2" charset="-128"/>
              </a:rPr>
              <a:t>系統</a:t>
            </a:r>
            <a:r>
              <a:rPr lang="zh-TW" altLang="en-US" sz="4800" spc="300" dirty="0">
                <a:solidFill>
                  <a:schemeClr val="bg1"/>
                </a:solidFill>
                <a:latin typeface="..黑體UI-日本語" panose="02000000000000000000" pitchFamily="2" charset="-128"/>
                <a:ea typeface="..黑體UI-日本語" panose="02000000000000000000" pitchFamily="2" charset="-128"/>
                <a:cs typeface="..黑體UI-日本語" panose="02000000000000000000" pitchFamily="2" charset="-128"/>
              </a:rPr>
              <a:t>演</a:t>
            </a:r>
            <a:r>
              <a:rPr lang="zh-TW" altLang="en-US" sz="4800" spc="300" dirty="0" smtClean="0">
                <a:solidFill>
                  <a:schemeClr val="bg1"/>
                </a:solidFill>
                <a:latin typeface="..黑體UI-日本語" panose="02000000000000000000" pitchFamily="2" charset="-128"/>
                <a:ea typeface="..黑體UI-日本語" panose="02000000000000000000" pitchFamily="2" charset="-128"/>
                <a:cs typeface="..黑體UI-日本語" panose="02000000000000000000" pitchFamily="2" charset="-128"/>
              </a:rPr>
              <a:t>示</a:t>
            </a:r>
            <a:endParaRPr lang="ko-KR" altLang="en-US" sz="4800" spc="300" dirty="0">
              <a:solidFill>
                <a:schemeClr val="bg1"/>
              </a:solidFill>
              <a:latin typeface="..黑體UI-日本語" panose="02000000000000000000" pitchFamily="2" charset="-128"/>
              <a:cs typeface="..黑體UI-日本語" panose="02000000000000000000" pitchFamily="2" charset="-128"/>
            </a:endParaRPr>
          </a:p>
        </p:txBody>
      </p:sp>
      <p:grpSp>
        <p:nvGrpSpPr>
          <p:cNvPr id="20" name="Group 12">
            <a:extLst>
              <a:ext uri="{FF2B5EF4-FFF2-40B4-BE49-F238E27FC236}">
                <a16:creationId xmlns:a16="http://schemas.microsoft.com/office/drawing/2014/main" id="{5456646A-32EF-491D-8216-16BE38467E8E}"/>
              </a:ext>
            </a:extLst>
          </p:cNvPr>
          <p:cNvGrpSpPr/>
          <p:nvPr/>
        </p:nvGrpSpPr>
        <p:grpSpPr>
          <a:xfrm>
            <a:off x="4741624" y="4127935"/>
            <a:ext cx="439725" cy="401041"/>
            <a:chOff x="10305635" y="3839796"/>
            <a:chExt cx="722004" cy="658486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21" name="Freeform: Shape 13">
              <a:extLst>
                <a:ext uri="{FF2B5EF4-FFF2-40B4-BE49-F238E27FC236}">
                  <a16:creationId xmlns:a16="http://schemas.microsoft.com/office/drawing/2014/main" id="{BF5DB358-A507-4252-A73D-F3D6E000458B}"/>
                </a:ext>
              </a:extLst>
            </p:cNvPr>
            <p:cNvSpPr/>
            <p:nvPr/>
          </p:nvSpPr>
          <p:spPr>
            <a:xfrm rot="21213783">
              <a:off x="10305635" y="3839796"/>
              <a:ext cx="406755" cy="406755"/>
            </a:xfrm>
            <a:custGeom>
              <a:avLst/>
              <a:gdLst>
                <a:gd name="connsiteX0" fmla="*/ 265027 w 405549"/>
                <a:gd name="connsiteY0" fmla="*/ 58605 h 405549"/>
                <a:gd name="connsiteX1" fmla="*/ 64787 w 405549"/>
                <a:gd name="connsiteY1" fmla="*/ 265181 h 405549"/>
                <a:gd name="connsiteX2" fmla="*/ 12826 w 405549"/>
                <a:gd name="connsiteY2" fmla="*/ 337420 h 405549"/>
                <a:gd name="connsiteX3" fmla="*/ 12826 w 405549"/>
                <a:gd name="connsiteY3" fmla="*/ 337420 h 405549"/>
                <a:gd name="connsiteX4" fmla="*/ 104074 w 405549"/>
                <a:gd name="connsiteY4" fmla="*/ 402054 h 405549"/>
                <a:gd name="connsiteX5" fmla="*/ 275165 w 405549"/>
                <a:gd name="connsiteY5" fmla="*/ 300667 h 405549"/>
                <a:gd name="connsiteX6" fmla="*/ 398098 w 405549"/>
                <a:gd name="connsiteY6" fmla="*/ 89021 h 405549"/>
                <a:gd name="connsiteX7" fmla="*/ 289106 w 405549"/>
                <a:gd name="connsiteY7" fmla="*/ 29456 h 405549"/>
                <a:gd name="connsiteX8" fmla="*/ 265027 w 405549"/>
                <a:gd name="connsiteY8" fmla="*/ 58605 h 405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5549" h="405549">
                  <a:moveTo>
                    <a:pt x="265027" y="58605"/>
                  </a:moveTo>
                  <a:cubicBezTo>
                    <a:pt x="210531" y="180270"/>
                    <a:pt x="158570" y="237300"/>
                    <a:pt x="64787" y="265181"/>
                  </a:cubicBezTo>
                  <a:cubicBezTo>
                    <a:pt x="33103" y="274053"/>
                    <a:pt x="10291" y="304469"/>
                    <a:pt x="12826" y="337420"/>
                  </a:cubicBezTo>
                  <a:lnTo>
                    <a:pt x="12826" y="337420"/>
                  </a:lnTo>
                  <a:cubicBezTo>
                    <a:pt x="15360" y="383044"/>
                    <a:pt x="59717" y="415995"/>
                    <a:pt x="104074" y="402054"/>
                  </a:cubicBezTo>
                  <a:cubicBezTo>
                    <a:pt x="157303" y="385579"/>
                    <a:pt x="210531" y="355163"/>
                    <a:pt x="275165" y="300667"/>
                  </a:cubicBezTo>
                  <a:cubicBezTo>
                    <a:pt x="316988" y="265181"/>
                    <a:pt x="401899" y="137180"/>
                    <a:pt x="398098" y="89021"/>
                  </a:cubicBezTo>
                  <a:cubicBezTo>
                    <a:pt x="394295" y="33258"/>
                    <a:pt x="353741" y="-13634"/>
                    <a:pt x="289106" y="29456"/>
                  </a:cubicBezTo>
                  <a:cubicBezTo>
                    <a:pt x="277700" y="35792"/>
                    <a:pt x="270096" y="45931"/>
                    <a:pt x="265027" y="58605"/>
                  </a:cubicBezTo>
                  <a:close/>
                </a:path>
              </a:pathLst>
            </a:custGeom>
            <a:grpFill/>
            <a:ln w="126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14">
              <a:extLst>
                <a:ext uri="{FF2B5EF4-FFF2-40B4-BE49-F238E27FC236}">
                  <a16:creationId xmlns:a16="http://schemas.microsoft.com/office/drawing/2014/main" id="{3917EE2F-D5BC-415B-ABEF-0338BE7F003A}"/>
                </a:ext>
              </a:extLst>
            </p:cNvPr>
            <p:cNvSpPr/>
            <p:nvPr/>
          </p:nvSpPr>
          <p:spPr>
            <a:xfrm rot="21213783">
              <a:off x="10411740" y="3882384"/>
              <a:ext cx="615899" cy="615898"/>
            </a:xfrm>
            <a:custGeom>
              <a:avLst/>
              <a:gdLst>
                <a:gd name="connsiteX0" fmla="*/ 265027 w 405549"/>
                <a:gd name="connsiteY0" fmla="*/ 58605 h 405549"/>
                <a:gd name="connsiteX1" fmla="*/ 64787 w 405549"/>
                <a:gd name="connsiteY1" fmla="*/ 265181 h 405549"/>
                <a:gd name="connsiteX2" fmla="*/ 12826 w 405549"/>
                <a:gd name="connsiteY2" fmla="*/ 337420 h 405549"/>
                <a:gd name="connsiteX3" fmla="*/ 12826 w 405549"/>
                <a:gd name="connsiteY3" fmla="*/ 337420 h 405549"/>
                <a:gd name="connsiteX4" fmla="*/ 104074 w 405549"/>
                <a:gd name="connsiteY4" fmla="*/ 402054 h 405549"/>
                <a:gd name="connsiteX5" fmla="*/ 275165 w 405549"/>
                <a:gd name="connsiteY5" fmla="*/ 300667 h 405549"/>
                <a:gd name="connsiteX6" fmla="*/ 398098 w 405549"/>
                <a:gd name="connsiteY6" fmla="*/ 89021 h 405549"/>
                <a:gd name="connsiteX7" fmla="*/ 289106 w 405549"/>
                <a:gd name="connsiteY7" fmla="*/ 29456 h 405549"/>
                <a:gd name="connsiteX8" fmla="*/ 265027 w 405549"/>
                <a:gd name="connsiteY8" fmla="*/ 58605 h 405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5549" h="405549">
                  <a:moveTo>
                    <a:pt x="265027" y="58605"/>
                  </a:moveTo>
                  <a:cubicBezTo>
                    <a:pt x="210531" y="180270"/>
                    <a:pt x="158570" y="237300"/>
                    <a:pt x="64787" y="265181"/>
                  </a:cubicBezTo>
                  <a:cubicBezTo>
                    <a:pt x="33103" y="274053"/>
                    <a:pt x="10291" y="304469"/>
                    <a:pt x="12826" y="337420"/>
                  </a:cubicBezTo>
                  <a:lnTo>
                    <a:pt x="12826" y="337420"/>
                  </a:lnTo>
                  <a:cubicBezTo>
                    <a:pt x="15360" y="383044"/>
                    <a:pt x="59717" y="415995"/>
                    <a:pt x="104074" y="402054"/>
                  </a:cubicBezTo>
                  <a:cubicBezTo>
                    <a:pt x="157303" y="385579"/>
                    <a:pt x="210531" y="355163"/>
                    <a:pt x="275165" y="300667"/>
                  </a:cubicBezTo>
                  <a:cubicBezTo>
                    <a:pt x="316988" y="265181"/>
                    <a:pt x="401899" y="137180"/>
                    <a:pt x="398098" y="89021"/>
                  </a:cubicBezTo>
                  <a:cubicBezTo>
                    <a:pt x="394295" y="33258"/>
                    <a:pt x="353741" y="-13634"/>
                    <a:pt x="289106" y="29456"/>
                  </a:cubicBezTo>
                  <a:cubicBezTo>
                    <a:pt x="277700" y="35792"/>
                    <a:pt x="270096" y="45931"/>
                    <a:pt x="265027" y="58605"/>
                  </a:cubicBezTo>
                  <a:close/>
                </a:path>
              </a:pathLst>
            </a:custGeom>
            <a:grpFill/>
            <a:ln w="126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3" name="文字方塊 12"/>
          <p:cNvSpPr txBox="1"/>
          <p:nvPr/>
        </p:nvSpPr>
        <p:spPr>
          <a:xfrm>
            <a:off x="10901680" y="6238240"/>
            <a:ext cx="375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chemeClr val="bg1">
                    <a:lumMod val="95000"/>
                  </a:schemeClr>
                </a:solidFill>
              </a:rPr>
              <a:t>9</a:t>
            </a:r>
            <a:endParaRPr lang="zh-TW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8408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ounded Rectangle 7">
            <a:extLst>
              <a:ext uri="{FF2B5EF4-FFF2-40B4-BE49-F238E27FC236}">
                <a16:creationId xmlns:a16="http://schemas.microsoft.com/office/drawing/2014/main" id="{9C0D745D-DE6D-4E7A-B186-116E82FEA7E8}"/>
              </a:ext>
            </a:extLst>
          </p:cNvPr>
          <p:cNvSpPr/>
          <p:nvPr/>
        </p:nvSpPr>
        <p:spPr>
          <a:xfrm>
            <a:off x="4746637" y="4017241"/>
            <a:ext cx="2351766" cy="2825704"/>
          </a:xfrm>
          <a:prstGeom prst="roundRect">
            <a:avLst>
              <a:gd name="adj" fmla="val 6085"/>
            </a:avLst>
          </a:prstGeom>
          <a:solidFill>
            <a:schemeClr val="bg1"/>
          </a:solidFill>
          <a:ln w="269875">
            <a:solidFill>
              <a:schemeClr val="bg1"/>
            </a:solidFill>
          </a:ln>
          <a:effectLst>
            <a:outerShdw blurRad="381000" dist="127000" dir="14400000" sy="23000" kx="1200000" algn="br" rotWithShape="0">
              <a:prstClr val="black">
                <a:alpha val="20000"/>
              </a:prstClr>
            </a:outerShdw>
          </a:effectLst>
          <a:scene3d>
            <a:camera prst="perspectiveRelaxed" fov="3000000">
              <a:rot lat="19744257" lon="18463385" rev="2675973"/>
            </a:camera>
            <a:lightRig rig="balanced" dir="t"/>
          </a:scene3d>
          <a:sp3d extrusionH="114300" prstMaterial="matte">
            <a:bevelT w="12700" h="254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043C8965-CBEC-41C6-91BA-63C719F24F5E}"/>
              </a:ext>
            </a:extLst>
          </p:cNvPr>
          <p:cNvSpPr/>
          <p:nvPr/>
        </p:nvSpPr>
        <p:spPr>
          <a:xfrm>
            <a:off x="4449282" y="4619166"/>
            <a:ext cx="2947481" cy="1789889"/>
          </a:xfrm>
          <a:custGeom>
            <a:avLst/>
            <a:gdLst>
              <a:gd name="connsiteX0" fmla="*/ 0 w 2879387"/>
              <a:gd name="connsiteY0" fmla="*/ 175098 h 1789889"/>
              <a:gd name="connsiteX1" fmla="*/ 1498059 w 2879387"/>
              <a:gd name="connsiteY1" fmla="*/ 1789889 h 1789889"/>
              <a:gd name="connsiteX2" fmla="*/ 2879387 w 2879387"/>
              <a:gd name="connsiteY2" fmla="*/ 1420238 h 1789889"/>
              <a:gd name="connsiteX3" fmla="*/ 1400783 w 2879387"/>
              <a:gd name="connsiteY3" fmla="*/ 0 h 1789889"/>
              <a:gd name="connsiteX4" fmla="*/ 0 w 2879387"/>
              <a:gd name="connsiteY4" fmla="*/ 175098 h 1789889"/>
              <a:gd name="connsiteX0" fmla="*/ 0 w 2918298"/>
              <a:gd name="connsiteY0" fmla="*/ 194553 h 1789889"/>
              <a:gd name="connsiteX1" fmla="*/ 1536970 w 2918298"/>
              <a:gd name="connsiteY1" fmla="*/ 1789889 h 1789889"/>
              <a:gd name="connsiteX2" fmla="*/ 2918298 w 2918298"/>
              <a:gd name="connsiteY2" fmla="*/ 1420238 h 1789889"/>
              <a:gd name="connsiteX3" fmla="*/ 1439694 w 2918298"/>
              <a:gd name="connsiteY3" fmla="*/ 0 h 1789889"/>
              <a:gd name="connsiteX4" fmla="*/ 0 w 2918298"/>
              <a:gd name="connsiteY4" fmla="*/ 194553 h 1789889"/>
              <a:gd name="connsiteX0" fmla="*/ 0 w 2937754"/>
              <a:gd name="connsiteY0" fmla="*/ 194553 h 1789889"/>
              <a:gd name="connsiteX1" fmla="*/ 1536970 w 2937754"/>
              <a:gd name="connsiteY1" fmla="*/ 1789889 h 1789889"/>
              <a:gd name="connsiteX2" fmla="*/ 2937754 w 2937754"/>
              <a:gd name="connsiteY2" fmla="*/ 1410511 h 1789889"/>
              <a:gd name="connsiteX3" fmla="*/ 1439694 w 2937754"/>
              <a:gd name="connsiteY3" fmla="*/ 0 h 1789889"/>
              <a:gd name="connsiteX4" fmla="*/ 0 w 2937754"/>
              <a:gd name="connsiteY4" fmla="*/ 194553 h 1789889"/>
              <a:gd name="connsiteX0" fmla="*/ 0 w 2937754"/>
              <a:gd name="connsiteY0" fmla="*/ 194553 h 1789889"/>
              <a:gd name="connsiteX1" fmla="*/ 1536970 w 2937754"/>
              <a:gd name="connsiteY1" fmla="*/ 1789889 h 1789889"/>
              <a:gd name="connsiteX2" fmla="*/ 2937754 w 2937754"/>
              <a:gd name="connsiteY2" fmla="*/ 1410511 h 1789889"/>
              <a:gd name="connsiteX3" fmla="*/ 1400783 w 2937754"/>
              <a:gd name="connsiteY3" fmla="*/ 0 h 1789889"/>
              <a:gd name="connsiteX4" fmla="*/ 0 w 2937754"/>
              <a:gd name="connsiteY4" fmla="*/ 194553 h 1789889"/>
              <a:gd name="connsiteX0" fmla="*/ 0 w 2937754"/>
              <a:gd name="connsiteY0" fmla="*/ 194553 h 1789889"/>
              <a:gd name="connsiteX1" fmla="*/ 1536970 w 2937754"/>
              <a:gd name="connsiteY1" fmla="*/ 1789889 h 1789889"/>
              <a:gd name="connsiteX2" fmla="*/ 2937754 w 2937754"/>
              <a:gd name="connsiteY2" fmla="*/ 1429967 h 1789889"/>
              <a:gd name="connsiteX3" fmla="*/ 1400783 w 2937754"/>
              <a:gd name="connsiteY3" fmla="*/ 0 h 1789889"/>
              <a:gd name="connsiteX4" fmla="*/ 0 w 2937754"/>
              <a:gd name="connsiteY4" fmla="*/ 194553 h 1789889"/>
              <a:gd name="connsiteX0" fmla="*/ 0 w 2947481"/>
              <a:gd name="connsiteY0" fmla="*/ 194553 h 1789889"/>
              <a:gd name="connsiteX1" fmla="*/ 1536970 w 2947481"/>
              <a:gd name="connsiteY1" fmla="*/ 1789889 h 1789889"/>
              <a:gd name="connsiteX2" fmla="*/ 2947481 w 2947481"/>
              <a:gd name="connsiteY2" fmla="*/ 1429967 h 1789889"/>
              <a:gd name="connsiteX3" fmla="*/ 1400783 w 2947481"/>
              <a:gd name="connsiteY3" fmla="*/ 0 h 1789889"/>
              <a:gd name="connsiteX4" fmla="*/ 0 w 2947481"/>
              <a:gd name="connsiteY4" fmla="*/ 194553 h 1789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47481" h="1789889">
                <a:moveTo>
                  <a:pt x="0" y="194553"/>
                </a:moveTo>
                <a:lnTo>
                  <a:pt x="1536970" y="1789889"/>
                </a:lnTo>
                <a:lnTo>
                  <a:pt x="2947481" y="1429967"/>
                </a:lnTo>
                <a:lnTo>
                  <a:pt x="1400783" y="0"/>
                </a:lnTo>
                <a:lnTo>
                  <a:pt x="0" y="19455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C35B2DD-1E2E-4BF9-B6C2-E585426C1E5C}"/>
              </a:ext>
            </a:extLst>
          </p:cNvPr>
          <p:cNvSpPr txBox="1"/>
          <p:nvPr/>
        </p:nvSpPr>
        <p:spPr>
          <a:xfrm>
            <a:off x="723965" y="173531"/>
            <a:ext cx="3281108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zh-TW" altLang="en-US" sz="5400" dirty="0">
                <a:solidFill>
                  <a:srgbClr val="FBFBFB"/>
                </a:solidFill>
                <a:latin typeface="..黑體UI-日本語" panose="02000000000000000000" pitchFamily="2" charset="-128"/>
                <a:ea typeface="..黑體UI-日本語" panose="02000000000000000000" pitchFamily="2" charset="-128"/>
                <a:cs typeface="..黑體UI-日本語" panose="02000000000000000000" pitchFamily="2" charset="-128"/>
              </a:rPr>
              <a:t>技術層面</a:t>
            </a:r>
            <a:endParaRPr lang="ko-KR" altLang="en-US" sz="5400" dirty="0">
              <a:solidFill>
                <a:srgbClr val="FBFBFB"/>
              </a:solidFill>
              <a:latin typeface="..黑體UI-日本語" panose="02000000000000000000" pitchFamily="2" charset="-128"/>
              <a:ea typeface="..黑體UI-日本語" panose="02000000000000000000" pitchFamily="2" charset="-128"/>
              <a:cs typeface="..黑體UI-日本語" panose="02000000000000000000" pitchFamily="2" charset="-128"/>
            </a:endParaRP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441F855-46C0-42FA-B6FA-B787235F6058}"/>
              </a:ext>
            </a:extLst>
          </p:cNvPr>
          <p:cNvGrpSpPr/>
          <p:nvPr/>
        </p:nvGrpSpPr>
        <p:grpSpPr>
          <a:xfrm>
            <a:off x="7829256" y="4219675"/>
            <a:ext cx="3732630" cy="1101558"/>
            <a:chOff x="-475010" y="1068011"/>
            <a:chExt cx="4241713" cy="1101558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72C94DD2-267B-453C-A81D-4D6DB2E24D94}"/>
                </a:ext>
              </a:extLst>
            </p:cNvPr>
            <p:cNvSpPr txBox="1"/>
            <p:nvPr/>
          </p:nvSpPr>
          <p:spPr>
            <a:xfrm>
              <a:off x="-475010" y="1068011"/>
              <a:ext cx="4241713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2000" u="sng" dirty="0">
                  <a:solidFill>
                    <a:schemeClr val="bg1"/>
                  </a:solidFill>
                  <a:latin typeface="..黑體UI-日本語" panose="02000000000000000000" pitchFamily="2" charset="-128"/>
                  <a:ea typeface="..黑體UI-日本語" panose="02000000000000000000" pitchFamily="2" charset="-128"/>
                  <a:cs typeface="..黑體UI-日本語" panose="02000000000000000000" pitchFamily="2" charset="-128"/>
                </a:rPr>
                <a:t>EAN-13</a:t>
              </a:r>
              <a:endParaRPr lang="ko-KR" altLang="en-US" sz="1867" u="sng" dirty="0">
                <a:solidFill>
                  <a:schemeClr val="bg1"/>
                </a:solidFill>
                <a:latin typeface="..黑體UI-日本語" panose="02000000000000000000" pitchFamily="2" charset="-128"/>
                <a:ea typeface="..黑體UI-日本語" panose="02000000000000000000" pitchFamily="2" charset="-128"/>
                <a:cs typeface="..黑體UI-日本語" panose="02000000000000000000" pitchFamily="2" charset="-128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8D9C7F5-F264-489B-B84E-303AA4245C07}"/>
                </a:ext>
              </a:extLst>
            </p:cNvPr>
            <p:cNvSpPr txBox="1"/>
            <p:nvPr/>
          </p:nvSpPr>
          <p:spPr>
            <a:xfrm>
              <a:off x="-460976" y="1502592"/>
              <a:ext cx="4226291" cy="6669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867" dirty="0">
                  <a:solidFill>
                    <a:schemeClr val="bg1"/>
                  </a:solidFill>
                  <a:latin typeface="..黑體UI-日本語" panose="02000000000000000000" pitchFamily="2" charset="-128"/>
                  <a:ea typeface="..黑體UI-日本語" panose="02000000000000000000" pitchFamily="2" charset="-128"/>
                  <a:cs typeface="..黑體UI-日本語" panose="02000000000000000000" pitchFamily="2" charset="-128"/>
                </a:rPr>
                <a:t>EAN-13</a:t>
              </a:r>
              <a:r>
                <a:rPr lang="zh-TW" altLang="en-US" sz="1867" dirty="0">
                  <a:solidFill>
                    <a:schemeClr val="bg1"/>
                  </a:solidFill>
                  <a:latin typeface="..黑體UI-日本語" panose="02000000000000000000" pitchFamily="2" charset="-128"/>
                  <a:ea typeface="..黑體UI-日本語" panose="02000000000000000000" pitchFamily="2" charset="-128"/>
                  <a:cs typeface="..黑體UI-日本語" panose="02000000000000000000" pitchFamily="2" charset="-128"/>
                </a:rPr>
                <a:t>現在稱之為</a:t>
              </a:r>
              <a:r>
                <a:rPr lang="en-US" altLang="zh-TW" sz="1867" dirty="0">
                  <a:solidFill>
                    <a:schemeClr val="bg1"/>
                  </a:solidFill>
                  <a:latin typeface="..黑體UI-日本語" panose="02000000000000000000" pitchFamily="2" charset="-128"/>
                  <a:ea typeface="..黑體UI-日本語" panose="02000000000000000000" pitchFamily="2" charset="-128"/>
                  <a:cs typeface="..黑體UI-日本語" panose="02000000000000000000" pitchFamily="2" charset="-128"/>
                </a:rPr>
                <a:t>GTIN-13</a:t>
              </a:r>
              <a:r>
                <a:rPr lang="zh-TW" altLang="en-US" sz="1867" dirty="0">
                  <a:solidFill>
                    <a:schemeClr val="bg1"/>
                  </a:solidFill>
                  <a:latin typeface="..黑體UI-日本語" panose="02000000000000000000" pitchFamily="2" charset="-128"/>
                  <a:ea typeface="..黑體UI-日本語" panose="02000000000000000000" pitchFamily="2" charset="-128"/>
                  <a:cs typeface="..黑體UI-日本語" panose="02000000000000000000" pitchFamily="2" charset="-128"/>
                </a:rPr>
                <a:t>條碼，屬於</a:t>
              </a:r>
              <a:r>
                <a:rPr lang="en-US" altLang="zh-TW" sz="1867" dirty="0">
                  <a:solidFill>
                    <a:schemeClr val="bg1"/>
                  </a:solidFill>
                  <a:latin typeface="..黑體UI-日本語" panose="02000000000000000000" pitchFamily="2" charset="-128"/>
                  <a:ea typeface="..黑體UI-日本語" panose="02000000000000000000" pitchFamily="2" charset="-128"/>
                  <a:cs typeface="..黑體UI-日本語" panose="02000000000000000000" pitchFamily="2" charset="-128"/>
                </a:rPr>
                <a:t>GS1</a:t>
              </a:r>
              <a:r>
                <a:rPr lang="zh-TW" altLang="en-US" sz="1867" dirty="0">
                  <a:solidFill>
                    <a:schemeClr val="bg1"/>
                  </a:solidFill>
                  <a:latin typeface="..黑體UI-日本語" panose="02000000000000000000" pitchFamily="2" charset="-128"/>
                  <a:ea typeface="..黑體UI-日本語" panose="02000000000000000000" pitchFamily="2" charset="-128"/>
                  <a:cs typeface="..黑體UI-日本語" panose="02000000000000000000" pitchFamily="2" charset="-128"/>
                </a:rPr>
                <a:t>國際條碼系統其中的</a:t>
              </a:r>
              <a:r>
                <a:rPr lang="zh-TW" altLang="en-US" sz="1867" dirty="0" smtClean="0">
                  <a:solidFill>
                    <a:schemeClr val="bg1"/>
                  </a:solidFill>
                  <a:latin typeface="..黑體UI-日本語" panose="02000000000000000000" pitchFamily="2" charset="-128"/>
                  <a:ea typeface="..黑體UI-日本語" panose="02000000000000000000" pitchFamily="2" charset="-128"/>
                  <a:cs typeface="..黑體UI-日本語" panose="02000000000000000000" pitchFamily="2" charset="-128"/>
                </a:rPr>
                <a:t>一種</a:t>
              </a:r>
              <a:endParaRPr lang="ko-KR" altLang="en-US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DCA20355-5612-4032-854A-0E14032C705C}"/>
              </a:ext>
            </a:extLst>
          </p:cNvPr>
          <p:cNvGrpSpPr/>
          <p:nvPr/>
        </p:nvGrpSpPr>
        <p:grpSpPr>
          <a:xfrm>
            <a:off x="7829256" y="2630979"/>
            <a:ext cx="4362744" cy="1137672"/>
            <a:chOff x="-475010" y="1068011"/>
            <a:chExt cx="4957766" cy="1137672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236BD747-6E9D-4E2D-A731-E97A977E5E5D}"/>
                </a:ext>
              </a:extLst>
            </p:cNvPr>
            <p:cNvSpPr txBox="1"/>
            <p:nvPr/>
          </p:nvSpPr>
          <p:spPr>
            <a:xfrm>
              <a:off x="-475010" y="1068011"/>
              <a:ext cx="4241713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2000" u="sng" dirty="0">
                  <a:solidFill>
                    <a:schemeClr val="bg1"/>
                  </a:solidFill>
                  <a:latin typeface="..黑體UI-日本語" panose="02000000000000000000" pitchFamily="2" charset="-128"/>
                  <a:ea typeface="..黑體UI-日本語" panose="02000000000000000000" pitchFamily="2" charset="-128"/>
                  <a:cs typeface="..黑體UI-日本語" panose="02000000000000000000" pitchFamily="2" charset="-128"/>
                </a:rPr>
                <a:t>Exchange</a:t>
              </a:r>
              <a:r>
                <a:rPr lang="en-US" altLang="ko-KR" sz="1867" u="sng" dirty="0">
                  <a:solidFill>
                    <a:schemeClr val="bg1"/>
                  </a:solidFill>
                  <a:latin typeface="..黑體UI-日本語" panose="02000000000000000000" pitchFamily="2" charset="-128"/>
                  <a:ea typeface="..黑體UI-日本語" panose="02000000000000000000" pitchFamily="2" charset="-128"/>
                  <a:cs typeface="..黑體UI-日本語" panose="02000000000000000000" pitchFamily="2" charset="-128"/>
                </a:rPr>
                <a:t> Rate-API</a:t>
              </a:r>
              <a:endParaRPr lang="ko-KR" altLang="en-US" sz="1867" u="sng" dirty="0">
                <a:solidFill>
                  <a:schemeClr val="bg1"/>
                </a:solidFill>
                <a:latin typeface="..黑體UI-日本語" panose="02000000000000000000" pitchFamily="2" charset="-128"/>
                <a:ea typeface="..黑體UI-日本語" panose="02000000000000000000" pitchFamily="2" charset="-128"/>
                <a:cs typeface="..黑體UI-日本語" panose="02000000000000000000" pitchFamily="2" charset="-128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6B6CA605-8E1A-4BE6-BACC-9CE511DAA75A}"/>
                </a:ext>
              </a:extLst>
            </p:cNvPr>
            <p:cNvSpPr txBox="1"/>
            <p:nvPr/>
          </p:nvSpPr>
          <p:spPr>
            <a:xfrm>
              <a:off x="-460976" y="1538706"/>
              <a:ext cx="4943732" cy="6669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867" dirty="0">
                  <a:solidFill>
                    <a:schemeClr val="bg1"/>
                  </a:solidFill>
                  <a:latin typeface="..黑體UI-日本語" panose="02000000000000000000" pitchFamily="2" charset="-128"/>
                  <a:ea typeface="..黑體UI-日本語" panose="02000000000000000000" pitchFamily="2" charset="-128"/>
                  <a:cs typeface="..黑體UI-日本語" panose="02000000000000000000" pitchFamily="2" charset="-128"/>
                </a:rPr>
                <a:t>使用</a:t>
              </a:r>
              <a:r>
                <a:rPr lang="en-US" altLang="ko-KR" sz="1867" dirty="0">
                  <a:solidFill>
                    <a:schemeClr val="bg1"/>
                  </a:solidFill>
                  <a:latin typeface="..黑體UI-日本語" panose="02000000000000000000" pitchFamily="2" charset="-128"/>
                  <a:ea typeface="..黑體UI-日本語" panose="02000000000000000000" pitchFamily="2" charset="-128"/>
                  <a:cs typeface="..黑體UI-日本語" panose="02000000000000000000" pitchFamily="2" charset="-128"/>
                </a:rPr>
                <a:t>Exchange </a:t>
              </a:r>
              <a:r>
                <a:rPr lang="en-US" altLang="ko-KR" sz="1867" dirty="0" smtClean="0">
                  <a:solidFill>
                    <a:schemeClr val="bg1"/>
                  </a:solidFill>
                  <a:latin typeface="..黑體UI-日本語" panose="02000000000000000000" pitchFamily="2" charset="-128"/>
                  <a:ea typeface="..黑體UI-日本語" panose="02000000000000000000" pitchFamily="2" charset="-128"/>
                  <a:cs typeface="..黑體UI-日本語" panose="02000000000000000000" pitchFamily="2" charset="-128"/>
                </a:rPr>
                <a:t>Rate-API</a:t>
              </a:r>
              <a:r>
                <a:rPr lang="ko-KR" altLang="en-US" sz="1867" dirty="0">
                  <a:solidFill>
                    <a:schemeClr val="bg1"/>
                  </a:solidFill>
                  <a:latin typeface="..黑體UI-日本語" panose="02000000000000000000" pitchFamily="2" charset="-128"/>
                  <a:ea typeface="..黑體UI-日本語" panose="02000000000000000000" pitchFamily="2" charset="-128"/>
                  <a:cs typeface="..黑體UI-日本語" panose="02000000000000000000" pitchFamily="2" charset="-128"/>
                </a:rPr>
                <a:t>查詢免費可用的匯率數據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2B04FFAF-E95A-403B-B44F-1DCCCF8E44C9}"/>
              </a:ext>
            </a:extLst>
          </p:cNvPr>
          <p:cNvGrpSpPr/>
          <p:nvPr/>
        </p:nvGrpSpPr>
        <p:grpSpPr>
          <a:xfrm>
            <a:off x="630115" y="3316428"/>
            <a:ext cx="3769915" cy="1089752"/>
            <a:chOff x="-475010" y="1027371"/>
            <a:chExt cx="4241713" cy="1089752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A9D9FF4B-DBB2-40CB-B4E1-532D30177AEC}"/>
                </a:ext>
              </a:extLst>
            </p:cNvPr>
            <p:cNvSpPr txBox="1"/>
            <p:nvPr/>
          </p:nvSpPr>
          <p:spPr>
            <a:xfrm>
              <a:off x="-475010" y="1027371"/>
              <a:ext cx="4241713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2000" u="sng" dirty="0">
                  <a:solidFill>
                    <a:schemeClr val="bg1"/>
                  </a:solidFill>
                  <a:latin typeface="..黑體UI-日本語" panose="02000000000000000000" pitchFamily="2" charset="-128"/>
                  <a:ea typeface="..黑體UI-日本語" panose="02000000000000000000" pitchFamily="2" charset="-128"/>
                  <a:cs typeface="..黑體UI-日本語" panose="02000000000000000000" pitchFamily="2" charset="-128"/>
                </a:rPr>
                <a:t>Google-API</a:t>
              </a:r>
              <a:endParaRPr lang="ko-KR" altLang="en-US" sz="1867" u="sng" dirty="0">
                <a:solidFill>
                  <a:schemeClr val="bg1"/>
                </a:solidFill>
                <a:latin typeface="..黑體UI-日本語" panose="02000000000000000000" pitchFamily="2" charset="-128"/>
                <a:ea typeface="..黑體UI-日本語" panose="02000000000000000000" pitchFamily="2" charset="-128"/>
                <a:cs typeface="..黑體UI-日本語" panose="02000000000000000000" pitchFamily="2" charset="-128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5D7F4A4A-EE59-4199-AB79-2A3545F3DFC2}"/>
                </a:ext>
              </a:extLst>
            </p:cNvPr>
            <p:cNvSpPr txBox="1"/>
            <p:nvPr/>
          </p:nvSpPr>
          <p:spPr>
            <a:xfrm>
              <a:off x="-460976" y="1450146"/>
              <a:ext cx="4226291" cy="6669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TW" altLang="en-US" sz="1867" dirty="0">
                  <a:solidFill>
                    <a:schemeClr val="bg1"/>
                  </a:solidFill>
                  <a:latin typeface="..黑體UI-日本語" panose="02000000000000000000" pitchFamily="2" charset="-128"/>
                  <a:ea typeface="..黑體UI-日本語" panose="02000000000000000000" pitchFamily="2" charset="-128"/>
                  <a:cs typeface="..黑體UI-日本語" panose="02000000000000000000" pitchFamily="2" charset="-128"/>
                </a:rPr>
                <a:t>以 </a:t>
              </a:r>
              <a:r>
                <a:rPr lang="en-US" altLang="zh-TW" sz="1867" dirty="0">
                  <a:solidFill>
                    <a:schemeClr val="bg1"/>
                  </a:solidFill>
                  <a:latin typeface="..黑體UI-日本語" panose="02000000000000000000" pitchFamily="2" charset="-128"/>
                  <a:ea typeface="..黑體UI-日本語" panose="02000000000000000000" pitchFamily="2" charset="-128"/>
                  <a:cs typeface="..黑體UI-日本語" panose="02000000000000000000" pitchFamily="2" charset="-128"/>
                </a:rPr>
                <a:t>DeepMind </a:t>
              </a:r>
              <a:r>
                <a:rPr lang="zh-TW" altLang="en-US" sz="1867" dirty="0">
                  <a:solidFill>
                    <a:schemeClr val="bg1"/>
                  </a:solidFill>
                  <a:latin typeface="..黑體UI-日本語" panose="02000000000000000000" pitchFamily="2" charset="-128"/>
                  <a:ea typeface="..黑體UI-日本語" panose="02000000000000000000" pitchFamily="2" charset="-128"/>
                  <a:cs typeface="..黑體UI-日本語" panose="02000000000000000000" pitchFamily="2" charset="-128"/>
                </a:rPr>
                <a:t>的語音合成</a:t>
              </a:r>
              <a:r>
                <a:rPr lang="en-US" altLang="zh-TW" sz="1867" dirty="0">
                  <a:solidFill>
                    <a:schemeClr val="bg1"/>
                  </a:solidFill>
                  <a:latin typeface="..黑體UI-日本語" panose="02000000000000000000" pitchFamily="2" charset="-128"/>
                  <a:ea typeface="..黑體UI-日本語" panose="02000000000000000000" pitchFamily="2" charset="-128"/>
                  <a:cs typeface="..黑體UI-日本語" panose="02000000000000000000" pitchFamily="2" charset="-128"/>
                </a:rPr>
                <a:t/>
              </a:r>
              <a:br>
                <a:rPr lang="en-US" altLang="zh-TW" sz="1867" dirty="0">
                  <a:solidFill>
                    <a:schemeClr val="bg1"/>
                  </a:solidFill>
                  <a:latin typeface="..黑體UI-日本語" panose="02000000000000000000" pitchFamily="2" charset="-128"/>
                  <a:ea typeface="..黑體UI-日本語" panose="02000000000000000000" pitchFamily="2" charset="-128"/>
                  <a:cs typeface="..黑體UI-日本語" panose="02000000000000000000" pitchFamily="2" charset="-128"/>
                </a:rPr>
              </a:br>
              <a:r>
                <a:rPr lang="zh-TW" altLang="en-US" sz="1867" dirty="0">
                  <a:solidFill>
                    <a:schemeClr val="bg1"/>
                  </a:solidFill>
                  <a:latin typeface="..黑體UI-日本語" panose="02000000000000000000" pitchFamily="2" charset="-128"/>
                  <a:ea typeface="..黑體UI-日本語" panose="02000000000000000000" pitchFamily="2" charset="-128"/>
                  <a:cs typeface="..黑體UI-日本語" panose="02000000000000000000" pitchFamily="2" charset="-128"/>
                </a:rPr>
                <a:t>專業知識為基礎建立而成。</a:t>
              </a:r>
              <a:endParaRPr lang="ko-KR" altLang="en-US" sz="1867" dirty="0">
                <a:solidFill>
                  <a:schemeClr val="bg1"/>
                </a:solidFill>
                <a:latin typeface="..黑體UI-日本語" panose="02000000000000000000" pitchFamily="2" charset="-128"/>
                <a:ea typeface="..黑體UI-日本語" panose="02000000000000000000" pitchFamily="2" charset="-128"/>
                <a:cs typeface="..黑體UI-日本語" panose="02000000000000000000" pitchFamily="2" charset="-128"/>
              </a:endParaRP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94134532-8691-4AF6-AA03-7103F55106D1}"/>
              </a:ext>
            </a:extLst>
          </p:cNvPr>
          <p:cNvGrpSpPr/>
          <p:nvPr/>
        </p:nvGrpSpPr>
        <p:grpSpPr>
          <a:xfrm>
            <a:off x="630115" y="1861931"/>
            <a:ext cx="3769915" cy="1085118"/>
            <a:chOff x="-475010" y="1068011"/>
            <a:chExt cx="4241713" cy="1085118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91AA1F13-A3E9-4B5B-83D9-1CB5A3785069}"/>
                </a:ext>
              </a:extLst>
            </p:cNvPr>
            <p:cNvSpPr txBox="1"/>
            <p:nvPr/>
          </p:nvSpPr>
          <p:spPr>
            <a:xfrm>
              <a:off x="-475010" y="1068011"/>
              <a:ext cx="4241713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2000" u="sng" dirty="0">
                  <a:solidFill>
                    <a:schemeClr val="bg1"/>
                  </a:solidFill>
                  <a:latin typeface="..黑體UI-日本語" panose="02000000000000000000" pitchFamily="2" charset="-128"/>
                  <a:ea typeface="..黑體UI-日本語" panose="02000000000000000000" pitchFamily="2" charset="-128"/>
                  <a:cs typeface="..黑體UI-日本語" panose="02000000000000000000" pitchFamily="2" charset="-128"/>
                </a:rPr>
                <a:t>i18n</a:t>
              </a:r>
              <a:endParaRPr lang="ko-KR" altLang="en-US" sz="1867" u="sng" dirty="0">
                <a:solidFill>
                  <a:schemeClr val="bg1"/>
                </a:solidFill>
                <a:latin typeface="..黑體UI-日本語" panose="02000000000000000000" pitchFamily="2" charset="-128"/>
                <a:ea typeface="..黑體UI-日本語" panose="02000000000000000000" pitchFamily="2" charset="-128"/>
                <a:cs typeface="..黑體UI-日本語" panose="02000000000000000000" pitchFamily="2" charset="-128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DC9B10EB-6459-45EE-8C5A-CBB29387548C}"/>
                </a:ext>
              </a:extLst>
            </p:cNvPr>
            <p:cNvSpPr txBox="1"/>
            <p:nvPr/>
          </p:nvSpPr>
          <p:spPr>
            <a:xfrm>
              <a:off x="-460976" y="1486152"/>
              <a:ext cx="4226291" cy="6669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TW" altLang="en-US" sz="1867" dirty="0">
                  <a:solidFill>
                    <a:schemeClr val="bg1"/>
                  </a:solidFill>
                  <a:latin typeface="..黑體UI-日本語" panose="02000000000000000000" pitchFamily="2" charset="-128"/>
                  <a:ea typeface="..黑體UI-日本語" panose="02000000000000000000" pitchFamily="2" charset="-128"/>
                  <a:cs typeface="..黑體UI-日本語" panose="02000000000000000000" pitchFamily="2" charset="-128"/>
                </a:rPr>
                <a:t>不修改應用程式的情況下，</a:t>
              </a:r>
              <a:r>
                <a:rPr lang="zh-TW" altLang="en-US" sz="1867" dirty="0" smtClean="0">
                  <a:solidFill>
                    <a:schemeClr val="bg1"/>
                  </a:solidFill>
                  <a:latin typeface="..黑體UI-日本語" panose="02000000000000000000" pitchFamily="2" charset="-128"/>
                  <a:ea typeface="..黑體UI-日本語" panose="02000000000000000000" pitchFamily="2" charset="-128"/>
                  <a:cs typeface="..黑體UI-日本語" panose="02000000000000000000" pitchFamily="2" charset="-128"/>
                </a:rPr>
                <a:t>根據</a:t>
              </a:r>
              <a:r>
                <a:rPr lang="en-US" altLang="zh-TW" sz="1867" dirty="0" smtClean="0">
                  <a:solidFill>
                    <a:schemeClr val="bg1"/>
                  </a:solidFill>
                  <a:latin typeface="..黑體UI-日本語" panose="02000000000000000000" pitchFamily="2" charset="-128"/>
                  <a:ea typeface="..黑體UI-日本語" panose="02000000000000000000" pitchFamily="2" charset="-128"/>
                  <a:cs typeface="..黑體UI-日本語" panose="02000000000000000000" pitchFamily="2" charset="-128"/>
                </a:rPr>
                <a:t/>
              </a:r>
              <a:br>
                <a:rPr lang="en-US" altLang="zh-TW" sz="1867" dirty="0" smtClean="0">
                  <a:solidFill>
                    <a:schemeClr val="bg1"/>
                  </a:solidFill>
                  <a:latin typeface="..黑體UI-日本語" panose="02000000000000000000" pitchFamily="2" charset="-128"/>
                  <a:ea typeface="..黑體UI-日本語" panose="02000000000000000000" pitchFamily="2" charset="-128"/>
                  <a:cs typeface="..黑體UI-日本語" panose="02000000000000000000" pitchFamily="2" charset="-128"/>
                </a:rPr>
              </a:br>
              <a:r>
                <a:rPr lang="zh-TW" altLang="en-US" sz="1867" dirty="0" smtClean="0">
                  <a:solidFill>
                    <a:schemeClr val="bg1"/>
                  </a:solidFill>
                  <a:latin typeface="..黑體UI-日本語" panose="02000000000000000000" pitchFamily="2" charset="-128"/>
                  <a:ea typeface="..黑體UI-日本語" panose="02000000000000000000" pitchFamily="2" charset="-128"/>
                  <a:cs typeface="..黑體UI-日本語" panose="02000000000000000000" pitchFamily="2" charset="-128"/>
                </a:rPr>
                <a:t>不同</a:t>
              </a:r>
              <a:r>
                <a:rPr lang="zh-TW" altLang="en-US" sz="1867" dirty="0">
                  <a:solidFill>
                    <a:schemeClr val="bg1"/>
                  </a:solidFill>
                  <a:latin typeface="..黑體UI-日本語" panose="02000000000000000000" pitchFamily="2" charset="-128"/>
                  <a:ea typeface="..黑體UI-日本語" panose="02000000000000000000" pitchFamily="2" charset="-128"/>
                  <a:cs typeface="..黑體UI-日本語" panose="02000000000000000000" pitchFamily="2" charset="-128"/>
                </a:rPr>
                <a:t>的使用者直接採用不同的語言</a:t>
              </a:r>
              <a:endParaRPr lang="en-US" altLang="zh-TW" sz="1867" dirty="0">
                <a:solidFill>
                  <a:schemeClr val="bg1"/>
                </a:solidFill>
                <a:latin typeface="..黑體UI-日本語" panose="02000000000000000000" pitchFamily="2" charset="-128"/>
                <a:ea typeface="..黑體UI-日本語" panose="02000000000000000000" pitchFamily="2" charset="-128"/>
                <a:cs typeface="..黑體UI-日本語" panose="02000000000000000000" pitchFamily="2" charset="-128"/>
              </a:endParaRPr>
            </a:p>
          </p:txBody>
        </p:sp>
      </p:grpSp>
      <p:sp>
        <p:nvSpPr>
          <p:cNvPr id="59" name="文字方塊 58"/>
          <p:cNvSpPr txBox="1"/>
          <p:nvPr/>
        </p:nvSpPr>
        <p:spPr>
          <a:xfrm>
            <a:off x="10901680" y="6238240"/>
            <a:ext cx="473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chemeClr val="bg1">
                    <a:lumMod val="95000"/>
                  </a:schemeClr>
                </a:solidFill>
              </a:rPr>
              <a:t>10</a:t>
            </a:r>
            <a:endParaRPr lang="zh-TW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grpSp>
        <p:nvGrpSpPr>
          <p:cNvPr id="3" name="群組 2"/>
          <p:cNvGrpSpPr/>
          <p:nvPr/>
        </p:nvGrpSpPr>
        <p:grpSpPr>
          <a:xfrm>
            <a:off x="6095891" y="1887784"/>
            <a:ext cx="834680" cy="834680"/>
            <a:chOff x="6095891" y="1996644"/>
            <a:chExt cx="834680" cy="834680"/>
          </a:xfrm>
        </p:grpSpPr>
        <p:grpSp>
          <p:nvGrpSpPr>
            <p:cNvPr id="33" name="그룹 6">
              <a:extLst>
                <a:ext uri="{FF2B5EF4-FFF2-40B4-BE49-F238E27FC236}">
                  <a16:creationId xmlns:a16="http://schemas.microsoft.com/office/drawing/2014/main" id="{90E6582E-01A3-4A85-A524-1BA1C78EFCC9}"/>
                </a:ext>
              </a:extLst>
            </p:cNvPr>
            <p:cNvGrpSpPr/>
            <p:nvPr/>
          </p:nvGrpSpPr>
          <p:grpSpPr>
            <a:xfrm>
              <a:off x="6095891" y="1996644"/>
              <a:ext cx="834680" cy="834680"/>
              <a:chOff x="6047251" y="1704813"/>
              <a:chExt cx="834680" cy="834680"/>
            </a:xfrm>
            <a:solidFill>
              <a:schemeClr val="bg1"/>
            </a:solidFill>
          </p:grpSpPr>
          <p:sp>
            <p:nvSpPr>
              <p:cNvPr id="34" name="Rounded Rectangle 50">
                <a:extLst>
                  <a:ext uri="{FF2B5EF4-FFF2-40B4-BE49-F238E27FC236}">
                    <a16:creationId xmlns:a16="http://schemas.microsoft.com/office/drawing/2014/main" id="{0F51B49F-D57A-4B3B-9F7E-015C96815B25}"/>
                  </a:ext>
                </a:extLst>
              </p:cNvPr>
              <p:cNvSpPr/>
              <p:nvPr/>
            </p:nvSpPr>
            <p:spPr>
              <a:xfrm rot="18900000">
                <a:off x="6047251" y="1704813"/>
                <a:ext cx="834680" cy="834680"/>
              </a:xfrm>
              <a:prstGeom prst="roundRect">
                <a:avLst>
                  <a:gd name="adj" fmla="val 15614"/>
                </a:avLst>
              </a:prstGeom>
              <a:noFill/>
              <a:ln w="508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35" name="Rounded Rectangle 51">
                <a:extLst>
                  <a:ext uri="{FF2B5EF4-FFF2-40B4-BE49-F238E27FC236}">
                    <a16:creationId xmlns:a16="http://schemas.microsoft.com/office/drawing/2014/main" id="{2E6CB1E8-54E3-407E-824F-B42994F7BA86}"/>
                  </a:ext>
                </a:extLst>
              </p:cNvPr>
              <p:cNvSpPr/>
              <p:nvPr/>
            </p:nvSpPr>
            <p:spPr>
              <a:xfrm rot="18900000">
                <a:off x="6096807" y="1762492"/>
                <a:ext cx="719323" cy="719323"/>
              </a:xfrm>
              <a:prstGeom prst="roundRect">
                <a:avLst>
                  <a:gd name="adj" fmla="val 1561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  <p:pic>
          <p:nvPicPr>
            <p:cNvPr id="1026" name="Picture 2" descr="Il8h - Free interface icons"/>
            <p:cNvPicPr>
              <a:picLocks noChangeAspect="1" noChangeArrowheads="1"/>
            </p:cNvPicPr>
            <p:nvPr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54102" y="2252066"/>
              <a:ext cx="384643" cy="3846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" name="群組 3"/>
          <p:cNvGrpSpPr/>
          <p:nvPr/>
        </p:nvGrpSpPr>
        <p:grpSpPr>
          <a:xfrm>
            <a:off x="5346395" y="2673699"/>
            <a:ext cx="834680" cy="834680"/>
            <a:chOff x="5346395" y="2782559"/>
            <a:chExt cx="834680" cy="834680"/>
          </a:xfrm>
        </p:grpSpPr>
        <p:grpSp>
          <p:nvGrpSpPr>
            <p:cNvPr id="27" name="그룹 3">
              <a:extLst>
                <a:ext uri="{FF2B5EF4-FFF2-40B4-BE49-F238E27FC236}">
                  <a16:creationId xmlns:a16="http://schemas.microsoft.com/office/drawing/2014/main" id="{23C858F6-406B-4BEB-8835-53B59B6C8035}"/>
                </a:ext>
              </a:extLst>
            </p:cNvPr>
            <p:cNvGrpSpPr/>
            <p:nvPr/>
          </p:nvGrpSpPr>
          <p:grpSpPr>
            <a:xfrm>
              <a:off x="5346395" y="2782559"/>
              <a:ext cx="834680" cy="834680"/>
              <a:chOff x="5297755" y="2402180"/>
              <a:chExt cx="834680" cy="834680"/>
            </a:xfrm>
            <a:solidFill>
              <a:schemeClr val="bg1"/>
            </a:solidFill>
          </p:grpSpPr>
          <p:sp>
            <p:nvSpPr>
              <p:cNvPr id="28" name="Rounded Rectangle 42">
                <a:extLst>
                  <a:ext uri="{FF2B5EF4-FFF2-40B4-BE49-F238E27FC236}">
                    <a16:creationId xmlns:a16="http://schemas.microsoft.com/office/drawing/2014/main" id="{7A4C8D31-86A6-4AE9-920F-1D207507D05A}"/>
                  </a:ext>
                </a:extLst>
              </p:cNvPr>
              <p:cNvSpPr/>
              <p:nvPr/>
            </p:nvSpPr>
            <p:spPr>
              <a:xfrm rot="18900000">
                <a:off x="5297755" y="2402180"/>
                <a:ext cx="834680" cy="834680"/>
              </a:xfrm>
              <a:prstGeom prst="roundRect">
                <a:avLst>
                  <a:gd name="adj" fmla="val 15614"/>
                </a:avLst>
              </a:prstGeom>
              <a:noFill/>
              <a:ln w="508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9" name="Rounded Rectangle 43">
                <a:extLst>
                  <a:ext uri="{FF2B5EF4-FFF2-40B4-BE49-F238E27FC236}">
                    <a16:creationId xmlns:a16="http://schemas.microsoft.com/office/drawing/2014/main" id="{AD9EC195-D437-4DB5-915A-7BA8A41E5D27}"/>
                  </a:ext>
                </a:extLst>
              </p:cNvPr>
              <p:cNvSpPr/>
              <p:nvPr/>
            </p:nvSpPr>
            <p:spPr>
              <a:xfrm rot="18900000">
                <a:off x="5355432" y="2459859"/>
                <a:ext cx="719323" cy="719323"/>
              </a:xfrm>
              <a:prstGeom prst="roundRect">
                <a:avLst>
                  <a:gd name="adj" fmla="val 1561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</p:grpSp>
        <p:pic>
          <p:nvPicPr>
            <p:cNvPr id="1028" name="Picture 4" descr="Best ExchangeRate-API Alternatives (2020) - SaaSHub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66736" y="3001179"/>
              <a:ext cx="393993" cy="3939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群組 4"/>
          <p:cNvGrpSpPr/>
          <p:nvPr/>
        </p:nvGrpSpPr>
        <p:grpSpPr>
          <a:xfrm>
            <a:off x="6095891" y="3459614"/>
            <a:ext cx="834680" cy="834680"/>
            <a:chOff x="6095891" y="3568474"/>
            <a:chExt cx="834680" cy="834680"/>
          </a:xfrm>
        </p:grpSpPr>
        <p:grpSp>
          <p:nvGrpSpPr>
            <p:cNvPr id="30" name="그룹 4">
              <a:extLst>
                <a:ext uri="{FF2B5EF4-FFF2-40B4-BE49-F238E27FC236}">
                  <a16:creationId xmlns:a16="http://schemas.microsoft.com/office/drawing/2014/main" id="{D33276CB-BA0E-4937-88BB-95C55568F697}"/>
                </a:ext>
              </a:extLst>
            </p:cNvPr>
            <p:cNvGrpSpPr/>
            <p:nvPr/>
          </p:nvGrpSpPr>
          <p:grpSpPr>
            <a:xfrm>
              <a:off x="6095891" y="3568474"/>
              <a:ext cx="834680" cy="834680"/>
              <a:chOff x="6047251" y="3165629"/>
              <a:chExt cx="834680" cy="834680"/>
            </a:xfrm>
          </p:grpSpPr>
          <p:sp>
            <p:nvSpPr>
              <p:cNvPr id="31" name="Rounded Rectangle 46">
                <a:extLst>
                  <a:ext uri="{FF2B5EF4-FFF2-40B4-BE49-F238E27FC236}">
                    <a16:creationId xmlns:a16="http://schemas.microsoft.com/office/drawing/2014/main" id="{273FB777-D078-4D9F-B13B-73AA84D5A027}"/>
                  </a:ext>
                </a:extLst>
              </p:cNvPr>
              <p:cNvSpPr/>
              <p:nvPr/>
            </p:nvSpPr>
            <p:spPr>
              <a:xfrm rot="18900000">
                <a:off x="6047251" y="3165629"/>
                <a:ext cx="834680" cy="834680"/>
              </a:xfrm>
              <a:prstGeom prst="roundRect">
                <a:avLst>
                  <a:gd name="adj" fmla="val 15614"/>
                </a:avLst>
              </a:prstGeom>
              <a:noFill/>
              <a:ln w="508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2" name="Rounded Rectangle 47">
                <a:extLst>
                  <a:ext uri="{FF2B5EF4-FFF2-40B4-BE49-F238E27FC236}">
                    <a16:creationId xmlns:a16="http://schemas.microsoft.com/office/drawing/2014/main" id="{3F677D64-F245-4DC8-8E87-89BE10DE1D45}"/>
                  </a:ext>
                </a:extLst>
              </p:cNvPr>
              <p:cNvSpPr/>
              <p:nvPr/>
            </p:nvSpPr>
            <p:spPr>
              <a:xfrm rot="18900000">
                <a:off x="6104929" y="3223308"/>
                <a:ext cx="719323" cy="719323"/>
              </a:xfrm>
              <a:prstGeom prst="roundRect">
                <a:avLst>
                  <a:gd name="adj" fmla="val 15614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  <p:pic>
          <p:nvPicPr>
            <p:cNvPr id="1030" name="Picture 6" descr="File:Google &quot;G&quot; Logo.svg - 维基百科，自由的百科全书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32170" y="3778974"/>
              <a:ext cx="362119" cy="3687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群組 5"/>
          <p:cNvGrpSpPr/>
          <p:nvPr/>
        </p:nvGrpSpPr>
        <p:grpSpPr>
          <a:xfrm>
            <a:off x="5346395" y="4245528"/>
            <a:ext cx="834680" cy="834680"/>
            <a:chOff x="5346395" y="4354388"/>
            <a:chExt cx="834680" cy="834680"/>
          </a:xfrm>
        </p:grpSpPr>
        <p:grpSp>
          <p:nvGrpSpPr>
            <p:cNvPr id="36" name="그룹 5">
              <a:extLst>
                <a:ext uri="{FF2B5EF4-FFF2-40B4-BE49-F238E27FC236}">
                  <a16:creationId xmlns:a16="http://schemas.microsoft.com/office/drawing/2014/main" id="{E45A78B0-D904-4C95-A9F4-A7877CE17CAC}"/>
                </a:ext>
              </a:extLst>
            </p:cNvPr>
            <p:cNvGrpSpPr/>
            <p:nvPr/>
          </p:nvGrpSpPr>
          <p:grpSpPr>
            <a:xfrm>
              <a:off x="5346395" y="4354388"/>
              <a:ext cx="834680" cy="834680"/>
              <a:chOff x="5297755" y="4062557"/>
              <a:chExt cx="834680" cy="834680"/>
            </a:xfrm>
          </p:grpSpPr>
          <p:sp>
            <p:nvSpPr>
              <p:cNvPr id="37" name="Rounded Rectangle 54">
                <a:extLst>
                  <a:ext uri="{FF2B5EF4-FFF2-40B4-BE49-F238E27FC236}">
                    <a16:creationId xmlns:a16="http://schemas.microsoft.com/office/drawing/2014/main" id="{B35A1C92-5249-4042-8D5B-61780310E036}"/>
                  </a:ext>
                </a:extLst>
              </p:cNvPr>
              <p:cNvSpPr/>
              <p:nvPr/>
            </p:nvSpPr>
            <p:spPr>
              <a:xfrm rot="18900000">
                <a:off x="5297755" y="4062557"/>
                <a:ext cx="834680" cy="834680"/>
              </a:xfrm>
              <a:prstGeom prst="roundRect">
                <a:avLst>
                  <a:gd name="adj" fmla="val 15614"/>
                </a:avLst>
              </a:prstGeom>
              <a:solidFill>
                <a:srgbClr val="9702D0"/>
              </a:solidFill>
              <a:ln w="508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8" name="Rounded Rectangle 55">
                <a:extLst>
                  <a:ext uri="{FF2B5EF4-FFF2-40B4-BE49-F238E27FC236}">
                    <a16:creationId xmlns:a16="http://schemas.microsoft.com/office/drawing/2014/main" id="{6278B2F5-DEF9-4D9A-9488-3939109DEC5E}"/>
                  </a:ext>
                </a:extLst>
              </p:cNvPr>
              <p:cNvSpPr/>
              <p:nvPr/>
            </p:nvSpPr>
            <p:spPr>
              <a:xfrm rot="18900000">
                <a:off x="5355434" y="4120236"/>
                <a:ext cx="719323" cy="719323"/>
              </a:xfrm>
              <a:prstGeom prst="roundRect">
                <a:avLst>
                  <a:gd name="adj" fmla="val 15614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  <p:pic>
          <p:nvPicPr>
            <p:cNvPr id="1036" name="Picture 12" descr="欧洲商品编码- 维基百科，自由的百科全书"/>
            <p:cNvPicPr>
              <a:picLocks noChangeAspect="1" noChangeArrowheads="1"/>
            </p:cNvPicPr>
            <p:nvPr/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67791" y="4553668"/>
              <a:ext cx="577122" cy="4188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60" name="Straight Connector 19">
            <a:extLst>
              <a:ext uri="{FF2B5EF4-FFF2-40B4-BE49-F238E27FC236}">
                <a16:creationId xmlns:a16="http://schemas.microsoft.com/office/drawing/2014/main" id="{4D3D1AB1-6733-4739-84EE-DA524BAB066B}"/>
              </a:ext>
            </a:extLst>
          </p:cNvPr>
          <p:cNvCxnSpPr>
            <a:endCxn id="53" idx="3"/>
          </p:cNvCxnSpPr>
          <p:nvPr/>
        </p:nvCxnSpPr>
        <p:spPr>
          <a:xfrm flipH="1" flipV="1">
            <a:off x="4400030" y="2061986"/>
            <a:ext cx="1321438" cy="93299"/>
          </a:xfrm>
          <a:prstGeom prst="line">
            <a:avLst/>
          </a:prstGeom>
          <a:ln w="15875">
            <a:solidFill>
              <a:schemeClr val="bg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19">
            <a:extLst>
              <a:ext uri="{FF2B5EF4-FFF2-40B4-BE49-F238E27FC236}">
                <a16:creationId xmlns:a16="http://schemas.microsoft.com/office/drawing/2014/main" id="{4D3D1AB1-6733-4739-84EE-DA524BAB066B}"/>
              </a:ext>
            </a:extLst>
          </p:cNvPr>
          <p:cNvCxnSpPr>
            <a:endCxn id="50" idx="3"/>
          </p:cNvCxnSpPr>
          <p:nvPr/>
        </p:nvCxnSpPr>
        <p:spPr>
          <a:xfrm flipH="1" flipV="1">
            <a:off x="4400030" y="3516483"/>
            <a:ext cx="1315817" cy="302992"/>
          </a:xfrm>
          <a:prstGeom prst="line">
            <a:avLst/>
          </a:prstGeom>
          <a:ln w="15875">
            <a:solidFill>
              <a:schemeClr val="bg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19">
            <a:extLst>
              <a:ext uri="{FF2B5EF4-FFF2-40B4-BE49-F238E27FC236}">
                <a16:creationId xmlns:a16="http://schemas.microsoft.com/office/drawing/2014/main" id="{4D3D1AB1-6733-4739-84EE-DA524BAB066B}"/>
              </a:ext>
            </a:extLst>
          </p:cNvPr>
          <p:cNvCxnSpPr>
            <a:endCxn id="47" idx="1"/>
          </p:cNvCxnSpPr>
          <p:nvPr/>
        </p:nvCxnSpPr>
        <p:spPr>
          <a:xfrm flipV="1">
            <a:off x="6628657" y="2831034"/>
            <a:ext cx="1200599" cy="200055"/>
          </a:xfrm>
          <a:prstGeom prst="line">
            <a:avLst/>
          </a:prstGeom>
          <a:ln w="15875">
            <a:solidFill>
              <a:schemeClr val="bg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19">
            <a:extLst>
              <a:ext uri="{FF2B5EF4-FFF2-40B4-BE49-F238E27FC236}">
                <a16:creationId xmlns:a16="http://schemas.microsoft.com/office/drawing/2014/main" id="{4D3D1AB1-6733-4739-84EE-DA524BAB066B}"/>
              </a:ext>
            </a:extLst>
          </p:cNvPr>
          <p:cNvCxnSpPr>
            <a:endCxn id="44" idx="1"/>
          </p:cNvCxnSpPr>
          <p:nvPr/>
        </p:nvCxnSpPr>
        <p:spPr>
          <a:xfrm flipV="1">
            <a:off x="6574031" y="4419730"/>
            <a:ext cx="1255225" cy="243138"/>
          </a:xfrm>
          <a:prstGeom prst="line">
            <a:avLst/>
          </a:prstGeom>
          <a:ln w="15875">
            <a:solidFill>
              <a:schemeClr val="bg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9316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80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882712DC-81A8-4652-9155-DE4373E2537F}"/>
              </a:ext>
            </a:extLst>
          </p:cNvPr>
          <p:cNvGrpSpPr/>
          <p:nvPr/>
        </p:nvGrpSpPr>
        <p:grpSpPr>
          <a:xfrm>
            <a:off x="2687100" y="2479156"/>
            <a:ext cx="1803158" cy="1899687"/>
            <a:chOff x="2723195" y="2479155"/>
            <a:chExt cx="1803158" cy="1899687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A5806FC4-4069-4307-8345-A7F2B0CF25A3}"/>
                </a:ext>
              </a:extLst>
            </p:cNvPr>
            <p:cNvSpPr/>
            <p:nvPr/>
          </p:nvSpPr>
          <p:spPr>
            <a:xfrm>
              <a:off x="2723195" y="2521519"/>
              <a:ext cx="1799146" cy="1806936"/>
            </a:xfrm>
            <a:custGeom>
              <a:avLst/>
              <a:gdLst>
                <a:gd name="connsiteX0" fmla="*/ 22263 w 1799146"/>
                <a:gd name="connsiteY0" fmla="*/ 69045 h 1806936"/>
                <a:gd name="connsiteX1" fmla="*/ 756190 w 1799146"/>
                <a:gd name="connsiteY1" fmla="*/ 141235 h 1806936"/>
                <a:gd name="connsiteX2" fmla="*/ 1682621 w 1799146"/>
                <a:gd name="connsiteY2" fmla="*/ 44982 h 1806936"/>
                <a:gd name="connsiteX3" fmla="*/ 1658558 w 1799146"/>
                <a:gd name="connsiteY3" fmla="*/ 983445 h 1806936"/>
                <a:gd name="connsiteX4" fmla="*/ 1754811 w 1799146"/>
                <a:gd name="connsiteY4" fmla="*/ 1753466 h 1806936"/>
                <a:gd name="connsiteX5" fmla="*/ 840411 w 1799146"/>
                <a:gd name="connsiteY5" fmla="*/ 1681277 h 1806936"/>
                <a:gd name="connsiteX6" fmla="*/ 46326 w 1799146"/>
                <a:gd name="connsiteY6" fmla="*/ 1765498 h 1806936"/>
                <a:gd name="connsiteX7" fmla="*/ 178674 w 1799146"/>
                <a:gd name="connsiteY7" fmla="*/ 911256 h 1806936"/>
                <a:gd name="connsiteX8" fmla="*/ 22263 w 1799146"/>
                <a:gd name="connsiteY8" fmla="*/ 69045 h 1806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99146" h="1806936">
                  <a:moveTo>
                    <a:pt x="22263" y="69045"/>
                  </a:moveTo>
                  <a:cubicBezTo>
                    <a:pt x="118516" y="-59292"/>
                    <a:pt x="479464" y="145246"/>
                    <a:pt x="756190" y="141235"/>
                  </a:cubicBezTo>
                  <a:cubicBezTo>
                    <a:pt x="1032916" y="137225"/>
                    <a:pt x="1532226" y="-95386"/>
                    <a:pt x="1682621" y="44982"/>
                  </a:cubicBezTo>
                  <a:cubicBezTo>
                    <a:pt x="1833016" y="185350"/>
                    <a:pt x="1646526" y="698698"/>
                    <a:pt x="1658558" y="983445"/>
                  </a:cubicBezTo>
                  <a:cubicBezTo>
                    <a:pt x="1670590" y="1268192"/>
                    <a:pt x="1891169" y="1637161"/>
                    <a:pt x="1754811" y="1753466"/>
                  </a:cubicBezTo>
                  <a:cubicBezTo>
                    <a:pt x="1618453" y="1869771"/>
                    <a:pt x="1125158" y="1679272"/>
                    <a:pt x="840411" y="1681277"/>
                  </a:cubicBezTo>
                  <a:cubicBezTo>
                    <a:pt x="555664" y="1683282"/>
                    <a:pt x="156615" y="1893835"/>
                    <a:pt x="46326" y="1765498"/>
                  </a:cubicBezTo>
                  <a:cubicBezTo>
                    <a:pt x="-63963" y="1637161"/>
                    <a:pt x="184690" y="1191993"/>
                    <a:pt x="178674" y="911256"/>
                  </a:cubicBezTo>
                  <a:cubicBezTo>
                    <a:pt x="172658" y="630519"/>
                    <a:pt x="-73990" y="197382"/>
                    <a:pt x="22263" y="690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3A5ED13C-1C22-41FC-B6AB-58C62C988CD7}"/>
                </a:ext>
              </a:extLst>
            </p:cNvPr>
            <p:cNvSpPr/>
            <p:nvPr/>
          </p:nvSpPr>
          <p:spPr>
            <a:xfrm rot="18149754">
              <a:off x="2676936" y="2538727"/>
              <a:ext cx="1899687" cy="1780543"/>
            </a:xfrm>
            <a:custGeom>
              <a:avLst/>
              <a:gdLst>
                <a:gd name="connsiteX0" fmla="*/ 166912 w 6470369"/>
                <a:gd name="connsiteY0" fmla="*/ 60281 h 3649722"/>
                <a:gd name="connsiteX1" fmla="*/ 3331217 w 6470369"/>
                <a:gd name="connsiteY1" fmla="*/ 409197 h 3649722"/>
                <a:gd name="connsiteX2" fmla="*/ 6266922 w 6470369"/>
                <a:gd name="connsiteY2" fmla="*/ 96376 h 3649722"/>
                <a:gd name="connsiteX3" fmla="*/ 6074417 w 6470369"/>
                <a:gd name="connsiteY3" fmla="*/ 1985334 h 3649722"/>
                <a:gd name="connsiteX4" fmla="*/ 6303017 w 6470369"/>
                <a:gd name="connsiteY4" fmla="*/ 3561471 h 3649722"/>
                <a:gd name="connsiteX5" fmla="*/ 3198870 w 6470369"/>
                <a:gd name="connsiteY5" fmla="*/ 3380997 h 3649722"/>
                <a:gd name="connsiteX6" fmla="*/ 142849 w 6470369"/>
                <a:gd name="connsiteY6" fmla="*/ 3573502 h 3649722"/>
                <a:gd name="connsiteX7" fmla="*/ 467701 w 6470369"/>
                <a:gd name="connsiteY7" fmla="*/ 1889081 h 3649722"/>
                <a:gd name="connsiteX8" fmla="*/ 166912 w 6470369"/>
                <a:gd name="connsiteY8" fmla="*/ 60281 h 3649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470369" h="3649722">
                  <a:moveTo>
                    <a:pt x="166912" y="60281"/>
                  </a:moveTo>
                  <a:cubicBezTo>
                    <a:pt x="644165" y="-186366"/>
                    <a:pt x="2314549" y="403181"/>
                    <a:pt x="3331217" y="409197"/>
                  </a:cubicBezTo>
                  <a:cubicBezTo>
                    <a:pt x="4347885" y="415213"/>
                    <a:pt x="5809722" y="-166314"/>
                    <a:pt x="6266922" y="96376"/>
                  </a:cubicBezTo>
                  <a:cubicBezTo>
                    <a:pt x="6724122" y="359066"/>
                    <a:pt x="6068401" y="1407818"/>
                    <a:pt x="6074417" y="1985334"/>
                  </a:cubicBezTo>
                  <a:cubicBezTo>
                    <a:pt x="6080433" y="2562850"/>
                    <a:pt x="6782275" y="3328861"/>
                    <a:pt x="6303017" y="3561471"/>
                  </a:cubicBezTo>
                  <a:cubicBezTo>
                    <a:pt x="5823759" y="3794082"/>
                    <a:pt x="4225565" y="3378992"/>
                    <a:pt x="3198870" y="3380997"/>
                  </a:cubicBezTo>
                  <a:cubicBezTo>
                    <a:pt x="2172175" y="3383002"/>
                    <a:pt x="598044" y="3822155"/>
                    <a:pt x="142849" y="3573502"/>
                  </a:cubicBezTo>
                  <a:cubicBezTo>
                    <a:pt x="-312346" y="3324849"/>
                    <a:pt x="465696" y="2470607"/>
                    <a:pt x="467701" y="1889081"/>
                  </a:cubicBezTo>
                  <a:cubicBezTo>
                    <a:pt x="469706" y="1307555"/>
                    <a:pt x="-310341" y="306928"/>
                    <a:pt x="166912" y="6028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7E1483A0-D299-457A-9766-73F0F75DD001}"/>
                </a:ext>
              </a:extLst>
            </p:cNvPr>
            <p:cNvSpPr/>
            <p:nvPr/>
          </p:nvSpPr>
          <p:spPr>
            <a:xfrm rot="20942360">
              <a:off x="2727207" y="2525531"/>
              <a:ext cx="1799146" cy="1806936"/>
            </a:xfrm>
            <a:custGeom>
              <a:avLst/>
              <a:gdLst>
                <a:gd name="connsiteX0" fmla="*/ 22263 w 1799146"/>
                <a:gd name="connsiteY0" fmla="*/ 69045 h 1806936"/>
                <a:gd name="connsiteX1" fmla="*/ 756190 w 1799146"/>
                <a:gd name="connsiteY1" fmla="*/ 141235 h 1806936"/>
                <a:gd name="connsiteX2" fmla="*/ 1682621 w 1799146"/>
                <a:gd name="connsiteY2" fmla="*/ 44982 h 1806936"/>
                <a:gd name="connsiteX3" fmla="*/ 1658558 w 1799146"/>
                <a:gd name="connsiteY3" fmla="*/ 983445 h 1806936"/>
                <a:gd name="connsiteX4" fmla="*/ 1754811 w 1799146"/>
                <a:gd name="connsiteY4" fmla="*/ 1753466 h 1806936"/>
                <a:gd name="connsiteX5" fmla="*/ 840411 w 1799146"/>
                <a:gd name="connsiteY5" fmla="*/ 1681277 h 1806936"/>
                <a:gd name="connsiteX6" fmla="*/ 46326 w 1799146"/>
                <a:gd name="connsiteY6" fmla="*/ 1765498 h 1806936"/>
                <a:gd name="connsiteX7" fmla="*/ 178674 w 1799146"/>
                <a:gd name="connsiteY7" fmla="*/ 911256 h 1806936"/>
                <a:gd name="connsiteX8" fmla="*/ 22263 w 1799146"/>
                <a:gd name="connsiteY8" fmla="*/ 69045 h 1806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99146" h="1806936">
                  <a:moveTo>
                    <a:pt x="22263" y="69045"/>
                  </a:moveTo>
                  <a:cubicBezTo>
                    <a:pt x="118516" y="-59292"/>
                    <a:pt x="479464" y="145246"/>
                    <a:pt x="756190" y="141235"/>
                  </a:cubicBezTo>
                  <a:cubicBezTo>
                    <a:pt x="1032916" y="137225"/>
                    <a:pt x="1532226" y="-95386"/>
                    <a:pt x="1682621" y="44982"/>
                  </a:cubicBezTo>
                  <a:cubicBezTo>
                    <a:pt x="1833016" y="185350"/>
                    <a:pt x="1646526" y="698698"/>
                    <a:pt x="1658558" y="983445"/>
                  </a:cubicBezTo>
                  <a:cubicBezTo>
                    <a:pt x="1670590" y="1268192"/>
                    <a:pt x="1891169" y="1637161"/>
                    <a:pt x="1754811" y="1753466"/>
                  </a:cubicBezTo>
                  <a:cubicBezTo>
                    <a:pt x="1618453" y="1869771"/>
                    <a:pt x="1125158" y="1679272"/>
                    <a:pt x="840411" y="1681277"/>
                  </a:cubicBezTo>
                  <a:cubicBezTo>
                    <a:pt x="555664" y="1683282"/>
                    <a:pt x="156615" y="1893835"/>
                    <a:pt x="46326" y="1765498"/>
                  </a:cubicBezTo>
                  <a:cubicBezTo>
                    <a:pt x="-63963" y="1637161"/>
                    <a:pt x="184690" y="1191993"/>
                    <a:pt x="178674" y="911256"/>
                  </a:cubicBezTo>
                  <a:cubicBezTo>
                    <a:pt x="172658" y="630519"/>
                    <a:pt x="-73990" y="197382"/>
                    <a:pt x="22263" y="6904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E92A2B8-436C-40FC-A25C-9CBA19DE83F0}"/>
              </a:ext>
            </a:extLst>
          </p:cNvPr>
          <p:cNvSpPr/>
          <p:nvPr/>
        </p:nvSpPr>
        <p:spPr>
          <a:xfrm>
            <a:off x="2191854" y="2370972"/>
            <a:ext cx="279711" cy="326329"/>
          </a:xfrm>
          <a:custGeom>
            <a:avLst/>
            <a:gdLst>
              <a:gd name="connsiteX0" fmla="*/ 149012 w 380202"/>
              <a:gd name="connsiteY0" fmla="*/ 378104 h 443569"/>
              <a:gd name="connsiteX1" fmla="*/ 325172 w 380202"/>
              <a:gd name="connsiteY1" fmla="*/ 151250 h 443569"/>
              <a:gd name="connsiteX2" fmla="*/ 369529 w 380202"/>
              <a:gd name="connsiteY2" fmla="*/ 72675 h 443569"/>
              <a:gd name="connsiteX3" fmla="*/ 369529 w 380202"/>
              <a:gd name="connsiteY3" fmla="*/ 72675 h 443569"/>
              <a:gd name="connsiteX4" fmla="*/ 271944 w 380202"/>
              <a:gd name="connsiteY4" fmla="*/ 18179 h 443569"/>
              <a:gd name="connsiteX5" fmla="*/ 112259 w 380202"/>
              <a:gd name="connsiteY5" fmla="*/ 138577 h 443569"/>
              <a:gd name="connsiteX6" fmla="*/ 13406 w 380202"/>
              <a:gd name="connsiteY6" fmla="*/ 361629 h 443569"/>
              <a:gd name="connsiteX7" fmla="*/ 127467 w 380202"/>
              <a:gd name="connsiteY7" fmla="*/ 408520 h 443569"/>
              <a:gd name="connsiteX8" fmla="*/ 149012 w 380202"/>
              <a:gd name="connsiteY8" fmla="*/ 378104 h 443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0202" h="443569">
                <a:moveTo>
                  <a:pt x="149012" y="378104"/>
                </a:moveTo>
                <a:cubicBezTo>
                  <a:pt x="189566" y="251370"/>
                  <a:pt x="235191" y="188003"/>
                  <a:pt x="325172" y="151250"/>
                </a:cubicBezTo>
                <a:cubicBezTo>
                  <a:pt x="355588" y="138577"/>
                  <a:pt x="374598" y="105626"/>
                  <a:pt x="369529" y="72675"/>
                </a:cubicBezTo>
                <a:lnTo>
                  <a:pt x="369529" y="72675"/>
                </a:lnTo>
                <a:cubicBezTo>
                  <a:pt x="361925" y="27050"/>
                  <a:pt x="313766" y="436"/>
                  <a:pt x="271944" y="18179"/>
                </a:cubicBezTo>
                <a:cubicBezTo>
                  <a:pt x="219983" y="40991"/>
                  <a:pt x="170556" y="76477"/>
                  <a:pt x="112259" y="138577"/>
                </a:cubicBezTo>
                <a:cubicBezTo>
                  <a:pt x="74238" y="177864"/>
                  <a:pt x="4535" y="314737"/>
                  <a:pt x="13406" y="361629"/>
                </a:cubicBezTo>
                <a:cubicBezTo>
                  <a:pt x="23545" y="416124"/>
                  <a:pt x="69169" y="459214"/>
                  <a:pt x="127467" y="408520"/>
                </a:cubicBezTo>
                <a:cubicBezTo>
                  <a:pt x="137606" y="402184"/>
                  <a:pt x="145210" y="390777"/>
                  <a:pt x="149012" y="378104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1266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Donut 24">
            <a:extLst>
              <a:ext uri="{FF2B5EF4-FFF2-40B4-BE49-F238E27FC236}">
                <a16:creationId xmlns:a16="http://schemas.microsoft.com/office/drawing/2014/main" id="{2358F6B7-5407-478C-BBCE-24DB33354B70}"/>
              </a:ext>
            </a:extLst>
          </p:cNvPr>
          <p:cNvSpPr/>
          <p:nvPr/>
        </p:nvSpPr>
        <p:spPr>
          <a:xfrm>
            <a:off x="3206798" y="3050469"/>
            <a:ext cx="750949" cy="757062"/>
          </a:xfrm>
          <a:custGeom>
            <a:avLst/>
            <a:gdLst/>
            <a:ahLst/>
            <a:cxnLst/>
            <a:rect l="l" t="t" r="r" b="b"/>
            <a:pathLst>
              <a:path w="3208412" h="3234532">
                <a:moveTo>
                  <a:pt x="1561445" y="1065858"/>
                </a:moveTo>
                <a:cubicBezTo>
                  <a:pt x="1654998" y="1065858"/>
                  <a:pt x="1743610" y="1087015"/>
                  <a:pt x="1821879" y="1126644"/>
                </a:cubicBezTo>
                <a:lnTo>
                  <a:pt x="1611352" y="1337172"/>
                </a:lnTo>
                <a:cubicBezTo>
                  <a:pt x="1595200" y="1333388"/>
                  <a:pt x="1578468" y="1332141"/>
                  <a:pt x="1561445" y="1332141"/>
                </a:cubicBezTo>
                <a:cubicBezTo>
                  <a:pt x="1373145" y="1332141"/>
                  <a:pt x="1220499" y="1484787"/>
                  <a:pt x="1220499" y="1673087"/>
                </a:cubicBezTo>
                <a:cubicBezTo>
                  <a:pt x="1220499" y="1861387"/>
                  <a:pt x="1373145" y="2014033"/>
                  <a:pt x="1561445" y="2014033"/>
                </a:cubicBezTo>
                <a:cubicBezTo>
                  <a:pt x="1749745" y="2014033"/>
                  <a:pt x="1902391" y="1861387"/>
                  <a:pt x="1902391" y="1673087"/>
                </a:cubicBezTo>
                <a:cubicBezTo>
                  <a:pt x="1902391" y="1643675"/>
                  <a:pt x="1898667" y="1615133"/>
                  <a:pt x="1890450" y="1588219"/>
                </a:cubicBezTo>
                <a:lnTo>
                  <a:pt x="2093156" y="1385512"/>
                </a:lnTo>
                <a:cubicBezTo>
                  <a:pt x="2142229" y="1470075"/>
                  <a:pt x="2168674" y="1568493"/>
                  <a:pt x="2168674" y="1673087"/>
                </a:cubicBezTo>
                <a:cubicBezTo>
                  <a:pt x="2168674" y="2008450"/>
                  <a:pt x="1896808" y="2280316"/>
                  <a:pt x="1561445" y="2280316"/>
                </a:cubicBezTo>
                <a:cubicBezTo>
                  <a:pt x="1226082" y="2280316"/>
                  <a:pt x="954217" y="2008450"/>
                  <a:pt x="954217" y="1673087"/>
                </a:cubicBezTo>
                <a:cubicBezTo>
                  <a:pt x="954217" y="1337724"/>
                  <a:pt x="1226082" y="1065858"/>
                  <a:pt x="1561445" y="1065858"/>
                </a:cubicBezTo>
                <a:close/>
                <a:moveTo>
                  <a:pt x="1561445" y="580076"/>
                </a:moveTo>
                <a:cubicBezTo>
                  <a:pt x="1790175" y="580076"/>
                  <a:pt x="2002494" y="650333"/>
                  <a:pt x="2177834" y="770690"/>
                </a:cubicBezTo>
                <a:lnTo>
                  <a:pt x="1968030" y="980494"/>
                </a:lnTo>
                <a:cubicBezTo>
                  <a:pt x="1849962" y="907198"/>
                  <a:pt x="1710422" y="866794"/>
                  <a:pt x="1561445" y="866794"/>
                </a:cubicBezTo>
                <a:cubicBezTo>
                  <a:pt x="1116142" y="866794"/>
                  <a:pt x="755153" y="1227784"/>
                  <a:pt x="755153" y="1673087"/>
                </a:cubicBezTo>
                <a:cubicBezTo>
                  <a:pt x="755153" y="2118390"/>
                  <a:pt x="1116142" y="2479380"/>
                  <a:pt x="1561445" y="2479380"/>
                </a:cubicBezTo>
                <a:cubicBezTo>
                  <a:pt x="2006748" y="2479380"/>
                  <a:pt x="2367738" y="2118390"/>
                  <a:pt x="2367738" y="1673087"/>
                </a:cubicBezTo>
                <a:cubicBezTo>
                  <a:pt x="2367738" y="1513043"/>
                  <a:pt x="2321108" y="1363890"/>
                  <a:pt x="2239307" y="1239362"/>
                </a:cubicBezTo>
                <a:lnTo>
                  <a:pt x="2445928" y="1032741"/>
                </a:lnTo>
                <a:cubicBezTo>
                  <a:pt x="2577451" y="1212149"/>
                  <a:pt x="2654457" y="1433625"/>
                  <a:pt x="2654457" y="1673087"/>
                </a:cubicBezTo>
                <a:cubicBezTo>
                  <a:pt x="2654457" y="2276741"/>
                  <a:pt x="2165099" y="2766099"/>
                  <a:pt x="1561445" y="2766099"/>
                </a:cubicBezTo>
                <a:cubicBezTo>
                  <a:pt x="957792" y="2766099"/>
                  <a:pt x="468434" y="2276741"/>
                  <a:pt x="468434" y="1673087"/>
                </a:cubicBezTo>
                <a:cubicBezTo>
                  <a:pt x="468434" y="1069433"/>
                  <a:pt x="957792" y="580076"/>
                  <a:pt x="1561445" y="580076"/>
                </a:cubicBezTo>
                <a:close/>
                <a:moveTo>
                  <a:pt x="1561445" y="111642"/>
                </a:moveTo>
                <a:cubicBezTo>
                  <a:pt x="1890473" y="111642"/>
                  <a:pt x="2195731" y="213411"/>
                  <a:pt x="2447076" y="387744"/>
                </a:cubicBezTo>
                <a:lnTo>
                  <a:pt x="2453780" y="494744"/>
                </a:lnTo>
                <a:lnTo>
                  <a:pt x="2309436" y="639088"/>
                </a:lnTo>
                <a:cubicBezTo>
                  <a:pt x="2099826" y="485554"/>
                  <a:pt x="1841132" y="395669"/>
                  <a:pt x="1561445" y="395669"/>
                </a:cubicBezTo>
                <a:cubicBezTo>
                  <a:pt x="855947" y="395669"/>
                  <a:pt x="284027" y="967589"/>
                  <a:pt x="284027" y="1673087"/>
                </a:cubicBezTo>
                <a:cubicBezTo>
                  <a:pt x="284027" y="2378585"/>
                  <a:pt x="855947" y="2950505"/>
                  <a:pt x="1561445" y="2950505"/>
                </a:cubicBezTo>
                <a:cubicBezTo>
                  <a:pt x="2266943" y="2950505"/>
                  <a:pt x="2838863" y="2378585"/>
                  <a:pt x="2838863" y="1673087"/>
                </a:cubicBezTo>
                <a:cubicBezTo>
                  <a:pt x="2838863" y="1382650"/>
                  <a:pt x="2741936" y="1114852"/>
                  <a:pt x="2577529" y="901139"/>
                </a:cubicBezTo>
                <a:lnTo>
                  <a:pt x="2706681" y="771988"/>
                </a:lnTo>
                <a:lnTo>
                  <a:pt x="2841540" y="780437"/>
                </a:lnTo>
                <a:cubicBezTo>
                  <a:pt x="3019168" y="1032973"/>
                  <a:pt x="3122890" y="1340917"/>
                  <a:pt x="3122890" y="1673087"/>
                </a:cubicBezTo>
                <a:cubicBezTo>
                  <a:pt x="3122890" y="2535449"/>
                  <a:pt x="2423807" y="3234532"/>
                  <a:pt x="1561445" y="3234532"/>
                </a:cubicBezTo>
                <a:cubicBezTo>
                  <a:pt x="699083" y="3234532"/>
                  <a:pt x="0" y="2535449"/>
                  <a:pt x="0" y="1673087"/>
                </a:cubicBezTo>
                <a:cubicBezTo>
                  <a:pt x="0" y="810725"/>
                  <a:pt x="699083" y="111642"/>
                  <a:pt x="1561445" y="111642"/>
                </a:cubicBezTo>
                <a:close/>
                <a:moveTo>
                  <a:pt x="2909110" y="0"/>
                </a:moveTo>
                <a:lnTo>
                  <a:pt x="2926757" y="281655"/>
                </a:lnTo>
                <a:lnTo>
                  <a:pt x="3208412" y="299301"/>
                </a:lnTo>
                <a:lnTo>
                  <a:pt x="2863230" y="644483"/>
                </a:lnTo>
                <a:lnTo>
                  <a:pt x="2685547" y="633351"/>
                </a:lnTo>
                <a:lnTo>
                  <a:pt x="1718098" y="1600799"/>
                </a:lnTo>
                <a:cubicBezTo>
                  <a:pt x="1729236" y="1622491"/>
                  <a:pt x="1734939" y="1647123"/>
                  <a:pt x="1734939" y="1673087"/>
                </a:cubicBezTo>
                <a:cubicBezTo>
                  <a:pt x="1734939" y="1768905"/>
                  <a:pt x="1657263" y="1846581"/>
                  <a:pt x="1561445" y="1846581"/>
                </a:cubicBezTo>
                <a:cubicBezTo>
                  <a:pt x="1465627" y="1846581"/>
                  <a:pt x="1387951" y="1768905"/>
                  <a:pt x="1387951" y="1673087"/>
                </a:cubicBezTo>
                <a:cubicBezTo>
                  <a:pt x="1387951" y="1577269"/>
                  <a:pt x="1465627" y="1499593"/>
                  <a:pt x="1561445" y="1499593"/>
                </a:cubicBezTo>
                <a:lnTo>
                  <a:pt x="1591006" y="1505561"/>
                </a:lnTo>
                <a:lnTo>
                  <a:pt x="2574981" y="521587"/>
                </a:lnTo>
                <a:lnTo>
                  <a:pt x="2563928" y="345182"/>
                </a:lnTo>
                <a:close/>
              </a:path>
            </a:pathLst>
          </a:custGeom>
          <a:solidFill>
            <a:srgbClr val="3B3F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8" name="TextBox 4">
            <a:extLst>
              <a:ext uri="{FF2B5EF4-FFF2-40B4-BE49-F238E27FC236}">
                <a16:creationId xmlns:a16="http://schemas.microsoft.com/office/drawing/2014/main" id="{35784B83-6120-4373-9C1F-DC8EEE6D58B3}"/>
              </a:ext>
            </a:extLst>
          </p:cNvPr>
          <p:cNvSpPr txBox="1"/>
          <p:nvPr/>
        </p:nvSpPr>
        <p:spPr>
          <a:xfrm>
            <a:off x="5606648" y="3702685"/>
            <a:ext cx="1974770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en-US" altLang="zh-TW" sz="1867" dirty="0" smtClean="0">
                <a:solidFill>
                  <a:schemeClr val="bg1"/>
                </a:solidFill>
                <a:latin typeface="..黑體UI-日本語" panose="02000000000000000000" pitchFamily="2" charset="-128"/>
                <a:ea typeface="..黑體UI-日本語" panose="02000000000000000000" pitchFamily="2" charset="-128"/>
                <a:cs typeface="..黑體UI-日本語" panose="02000000000000000000" pitchFamily="2" charset="-128"/>
              </a:rPr>
              <a:t>-</a:t>
            </a:r>
            <a:r>
              <a:rPr lang="zh-TW" altLang="en-US" sz="1867" dirty="0" smtClean="0">
                <a:solidFill>
                  <a:schemeClr val="bg1"/>
                </a:solidFill>
                <a:latin typeface="..黑體UI-日本語" panose="02000000000000000000" pitchFamily="2" charset="-128"/>
                <a:ea typeface="..黑體UI-日本語" panose="02000000000000000000" pitchFamily="2" charset="-128"/>
                <a:cs typeface="..黑體UI-日本語" panose="02000000000000000000" pitchFamily="2" charset="-128"/>
              </a:rPr>
              <a:t>短中長期目標</a:t>
            </a:r>
            <a:endParaRPr lang="ko-KR" altLang="en-US" sz="1867" dirty="0">
              <a:solidFill>
                <a:schemeClr val="bg1"/>
              </a:solidFill>
              <a:latin typeface="..黑體UI-日本語" panose="02000000000000000000" pitchFamily="2" charset="-128"/>
              <a:cs typeface="..黑體UI-日本語" panose="02000000000000000000" pitchFamily="2" charset="-128"/>
            </a:endParaRPr>
          </a:p>
        </p:txBody>
      </p:sp>
      <p:sp>
        <p:nvSpPr>
          <p:cNvPr id="19" name="TextBox 3">
            <a:extLst>
              <a:ext uri="{FF2B5EF4-FFF2-40B4-BE49-F238E27FC236}">
                <a16:creationId xmlns:a16="http://schemas.microsoft.com/office/drawing/2014/main" id="{948A2979-A456-4286-B8FC-8FF4C0C58EFD}"/>
              </a:ext>
            </a:extLst>
          </p:cNvPr>
          <p:cNvSpPr txBox="1"/>
          <p:nvPr/>
        </p:nvSpPr>
        <p:spPr>
          <a:xfrm>
            <a:off x="0" y="2869621"/>
            <a:ext cx="12192000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4800" dirty="0" smtClean="0">
                <a:solidFill>
                  <a:schemeClr val="bg1"/>
                </a:solidFill>
                <a:latin typeface="..黑體UI-日本語" panose="02000000000000000000" pitchFamily="2" charset="-128"/>
                <a:ea typeface="..黑體UI-日本語" panose="02000000000000000000" pitchFamily="2" charset="-128"/>
                <a:cs typeface="..黑體UI-日本語" panose="02000000000000000000" pitchFamily="2" charset="-128"/>
              </a:rPr>
              <a:t>        </a:t>
            </a:r>
            <a:r>
              <a:rPr lang="zh-TW" altLang="en-US" sz="4800" spc="300" dirty="0" smtClean="0">
                <a:solidFill>
                  <a:schemeClr val="bg1"/>
                </a:solidFill>
                <a:latin typeface="..黑體UI-日本語" panose="02000000000000000000" pitchFamily="2" charset="-128"/>
                <a:ea typeface="..黑體UI-日本語" panose="02000000000000000000" pitchFamily="2" charset="-128"/>
                <a:cs typeface="..黑體UI-日本語" panose="02000000000000000000" pitchFamily="2" charset="-128"/>
              </a:rPr>
              <a:t>未來展望</a:t>
            </a:r>
            <a:endParaRPr lang="ko-KR" altLang="en-US" sz="4800" spc="300" dirty="0">
              <a:solidFill>
                <a:schemeClr val="bg1"/>
              </a:solidFill>
              <a:latin typeface="..黑體UI-日本語" panose="02000000000000000000" pitchFamily="2" charset="-128"/>
              <a:cs typeface="..黑體UI-日本語" panose="02000000000000000000" pitchFamily="2" charset="-128"/>
            </a:endParaRPr>
          </a:p>
        </p:txBody>
      </p:sp>
      <p:grpSp>
        <p:nvGrpSpPr>
          <p:cNvPr id="20" name="Group 12">
            <a:extLst>
              <a:ext uri="{FF2B5EF4-FFF2-40B4-BE49-F238E27FC236}">
                <a16:creationId xmlns:a16="http://schemas.microsoft.com/office/drawing/2014/main" id="{5456646A-32EF-491D-8216-16BE38467E8E}"/>
              </a:ext>
            </a:extLst>
          </p:cNvPr>
          <p:cNvGrpSpPr/>
          <p:nvPr/>
        </p:nvGrpSpPr>
        <p:grpSpPr>
          <a:xfrm>
            <a:off x="4741624" y="4127935"/>
            <a:ext cx="439725" cy="401041"/>
            <a:chOff x="10305635" y="3839796"/>
            <a:chExt cx="722004" cy="658486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21" name="Freeform: Shape 13">
              <a:extLst>
                <a:ext uri="{FF2B5EF4-FFF2-40B4-BE49-F238E27FC236}">
                  <a16:creationId xmlns:a16="http://schemas.microsoft.com/office/drawing/2014/main" id="{BF5DB358-A507-4252-A73D-F3D6E000458B}"/>
                </a:ext>
              </a:extLst>
            </p:cNvPr>
            <p:cNvSpPr/>
            <p:nvPr/>
          </p:nvSpPr>
          <p:spPr>
            <a:xfrm rot="21213783">
              <a:off x="10305635" y="3839796"/>
              <a:ext cx="406755" cy="406755"/>
            </a:xfrm>
            <a:custGeom>
              <a:avLst/>
              <a:gdLst>
                <a:gd name="connsiteX0" fmla="*/ 265027 w 405549"/>
                <a:gd name="connsiteY0" fmla="*/ 58605 h 405549"/>
                <a:gd name="connsiteX1" fmla="*/ 64787 w 405549"/>
                <a:gd name="connsiteY1" fmla="*/ 265181 h 405549"/>
                <a:gd name="connsiteX2" fmla="*/ 12826 w 405549"/>
                <a:gd name="connsiteY2" fmla="*/ 337420 h 405549"/>
                <a:gd name="connsiteX3" fmla="*/ 12826 w 405549"/>
                <a:gd name="connsiteY3" fmla="*/ 337420 h 405549"/>
                <a:gd name="connsiteX4" fmla="*/ 104074 w 405549"/>
                <a:gd name="connsiteY4" fmla="*/ 402054 h 405549"/>
                <a:gd name="connsiteX5" fmla="*/ 275165 w 405549"/>
                <a:gd name="connsiteY5" fmla="*/ 300667 h 405549"/>
                <a:gd name="connsiteX6" fmla="*/ 398098 w 405549"/>
                <a:gd name="connsiteY6" fmla="*/ 89021 h 405549"/>
                <a:gd name="connsiteX7" fmla="*/ 289106 w 405549"/>
                <a:gd name="connsiteY7" fmla="*/ 29456 h 405549"/>
                <a:gd name="connsiteX8" fmla="*/ 265027 w 405549"/>
                <a:gd name="connsiteY8" fmla="*/ 58605 h 405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5549" h="405549">
                  <a:moveTo>
                    <a:pt x="265027" y="58605"/>
                  </a:moveTo>
                  <a:cubicBezTo>
                    <a:pt x="210531" y="180270"/>
                    <a:pt x="158570" y="237300"/>
                    <a:pt x="64787" y="265181"/>
                  </a:cubicBezTo>
                  <a:cubicBezTo>
                    <a:pt x="33103" y="274053"/>
                    <a:pt x="10291" y="304469"/>
                    <a:pt x="12826" y="337420"/>
                  </a:cubicBezTo>
                  <a:lnTo>
                    <a:pt x="12826" y="337420"/>
                  </a:lnTo>
                  <a:cubicBezTo>
                    <a:pt x="15360" y="383044"/>
                    <a:pt x="59717" y="415995"/>
                    <a:pt x="104074" y="402054"/>
                  </a:cubicBezTo>
                  <a:cubicBezTo>
                    <a:pt x="157303" y="385579"/>
                    <a:pt x="210531" y="355163"/>
                    <a:pt x="275165" y="300667"/>
                  </a:cubicBezTo>
                  <a:cubicBezTo>
                    <a:pt x="316988" y="265181"/>
                    <a:pt x="401899" y="137180"/>
                    <a:pt x="398098" y="89021"/>
                  </a:cubicBezTo>
                  <a:cubicBezTo>
                    <a:pt x="394295" y="33258"/>
                    <a:pt x="353741" y="-13634"/>
                    <a:pt x="289106" y="29456"/>
                  </a:cubicBezTo>
                  <a:cubicBezTo>
                    <a:pt x="277700" y="35792"/>
                    <a:pt x="270096" y="45931"/>
                    <a:pt x="265027" y="58605"/>
                  </a:cubicBezTo>
                  <a:close/>
                </a:path>
              </a:pathLst>
            </a:custGeom>
            <a:grpFill/>
            <a:ln w="126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14">
              <a:extLst>
                <a:ext uri="{FF2B5EF4-FFF2-40B4-BE49-F238E27FC236}">
                  <a16:creationId xmlns:a16="http://schemas.microsoft.com/office/drawing/2014/main" id="{3917EE2F-D5BC-415B-ABEF-0338BE7F003A}"/>
                </a:ext>
              </a:extLst>
            </p:cNvPr>
            <p:cNvSpPr/>
            <p:nvPr/>
          </p:nvSpPr>
          <p:spPr>
            <a:xfrm rot="21213783">
              <a:off x="10411740" y="3882384"/>
              <a:ext cx="615899" cy="615898"/>
            </a:xfrm>
            <a:custGeom>
              <a:avLst/>
              <a:gdLst>
                <a:gd name="connsiteX0" fmla="*/ 265027 w 405549"/>
                <a:gd name="connsiteY0" fmla="*/ 58605 h 405549"/>
                <a:gd name="connsiteX1" fmla="*/ 64787 w 405549"/>
                <a:gd name="connsiteY1" fmla="*/ 265181 h 405549"/>
                <a:gd name="connsiteX2" fmla="*/ 12826 w 405549"/>
                <a:gd name="connsiteY2" fmla="*/ 337420 h 405549"/>
                <a:gd name="connsiteX3" fmla="*/ 12826 w 405549"/>
                <a:gd name="connsiteY3" fmla="*/ 337420 h 405549"/>
                <a:gd name="connsiteX4" fmla="*/ 104074 w 405549"/>
                <a:gd name="connsiteY4" fmla="*/ 402054 h 405549"/>
                <a:gd name="connsiteX5" fmla="*/ 275165 w 405549"/>
                <a:gd name="connsiteY5" fmla="*/ 300667 h 405549"/>
                <a:gd name="connsiteX6" fmla="*/ 398098 w 405549"/>
                <a:gd name="connsiteY6" fmla="*/ 89021 h 405549"/>
                <a:gd name="connsiteX7" fmla="*/ 289106 w 405549"/>
                <a:gd name="connsiteY7" fmla="*/ 29456 h 405549"/>
                <a:gd name="connsiteX8" fmla="*/ 265027 w 405549"/>
                <a:gd name="connsiteY8" fmla="*/ 58605 h 405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5549" h="405549">
                  <a:moveTo>
                    <a:pt x="265027" y="58605"/>
                  </a:moveTo>
                  <a:cubicBezTo>
                    <a:pt x="210531" y="180270"/>
                    <a:pt x="158570" y="237300"/>
                    <a:pt x="64787" y="265181"/>
                  </a:cubicBezTo>
                  <a:cubicBezTo>
                    <a:pt x="33103" y="274053"/>
                    <a:pt x="10291" y="304469"/>
                    <a:pt x="12826" y="337420"/>
                  </a:cubicBezTo>
                  <a:lnTo>
                    <a:pt x="12826" y="337420"/>
                  </a:lnTo>
                  <a:cubicBezTo>
                    <a:pt x="15360" y="383044"/>
                    <a:pt x="59717" y="415995"/>
                    <a:pt x="104074" y="402054"/>
                  </a:cubicBezTo>
                  <a:cubicBezTo>
                    <a:pt x="157303" y="385579"/>
                    <a:pt x="210531" y="355163"/>
                    <a:pt x="275165" y="300667"/>
                  </a:cubicBezTo>
                  <a:cubicBezTo>
                    <a:pt x="316988" y="265181"/>
                    <a:pt x="401899" y="137180"/>
                    <a:pt x="398098" y="89021"/>
                  </a:cubicBezTo>
                  <a:cubicBezTo>
                    <a:pt x="394295" y="33258"/>
                    <a:pt x="353741" y="-13634"/>
                    <a:pt x="289106" y="29456"/>
                  </a:cubicBezTo>
                  <a:cubicBezTo>
                    <a:pt x="277700" y="35792"/>
                    <a:pt x="270096" y="45931"/>
                    <a:pt x="265027" y="58605"/>
                  </a:cubicBezTo>
                  <a:close/>
                </a:path>
              </a:pathLst>
            </a:custGeom>
            <a:grpFill/>
            <a:ln w="126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3" name="文字方塊 12"/>
          <p:cNvSpPr txBox="1"/>
          <p:nvPr/>
        </p:nvSpPr>
        <p:spPr>
          <a:xfrm>
            <a:off x="10901680" y="6238240"/>
            <a:ext cx="473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chemeClr val="bg1">
                    <a:lumMod val="95000"/>
                  </a:schemeClr>
                </a:solidFill>
              </a:rPr>
              <a:t>11</a:t>
            </a:r>
            <a:endParaRPr lang="zh-TW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7686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矩形 48"/>
          <p:cNvSpPr/>
          <p:nvPr/>
        </p:nvSpPr>
        <p:spPr>
          <a:xfrm>
            <a:off x="4221040" y="5053289"/>
            <a:ext cx="1671868" cy="335280"/>
          </a:xfrm>
          <a:prstGeom prst="rect">
            <a:avLst/>
          </a:prstGeom>
          <a:solidFill>
            <a:srgbClr val="FFE1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pc="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..黑體UI-日本語" panose="02000000000000000000" pitchFamily="2" charset="-128"/>
                <a:ea typeface="..黑體UI-日本語" panose="02000000000000000000" pitchFamily="2" charset="-128"/>
                <a:cs typeface="..黑體UI-日本語" panose="02000000000000000000" pitchFamily="2" charset="-128"/>
              </a:rPr>
              <a:t>預計半年達成</a:t>
            </a:r>
            <a:endParaRPr lang="zh-TW" altLang="en-US" spc="150" dirty="0">
              <a:solidFill>
                <a:schemeClr val="tx1">
                  <a:lumMod val="75000"/>
                  <a:lumOff val="25000"/>
                </a:schemeClr>
              </a:solidFill>
              <a:latin typeface="..黑體UI-日本語" panose="02000000000000000000" pitchFamily="2" charset="-128"/>
              <a:ea typeface="..黑體UI-日本語" panose="02000000000000000000" pitchFamily="2" charset="-128"/>
              <a:cs typeface="..黑體UI-日本語" panose="02000000000000000000" pitchFamily="2" charset="-128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2FF9F7B-0B16-47DE-9DD6-1B86F0BD451D}"/>
              </a:ext>
            </a:extLst>
          </p:cNvPr>
          <p:cNvSpPr txBox="1"/>
          <p:nvPr/>
        </p:nvSpPr>
        <p:spPr>
          <a:xfrm>
            <a:off x="623380" y="447851"/>
            <a:ext cx="6191673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TW" altLang="en-US" sz="5400" spc="300" dirty="0">
                <a:solidFill>
                  <a:schemeClr val="bg1"/>
                </a:solidFill>
                <a:latin typeface="..黑體UI-日本語" panose="02000000000000000000" pitchFamily="2" charset="-128"/>
                <a:ea typeface="..黑體UI-日本語" panose="02000000000000000000" pitchFamily="2" charset="-128"/>
                <a:cs typeface="..黑體UI-日本語" panose="02000000000000000000" pitchFamily="2" charset="-128"/>
              </a:rPr>
              <a:t>未來展望</a:t>
            </a:r>
            <a:endParaRPr lang="ko-KR" altLang="en-US" sz="5400" spc="300" dirty="0">
              <a:solidFill>
                <a:schemeClr val="bg1"/>
              </a:solidFill>
              <a:latin typeface="..黑體UI-日本語" panose="02000000000000000000" pitchFamily="2" charset="-128"/>
              <a:cs typeface="..黑體UI-日本語" panose="02000000000000000000" pitchFamily="2" charset="-128"/>
            </a:endParaRPr>
          </a:p>
        </p:txBody>
      </p:sp>
      <p:sp>
        <p:nvSpPr>
          <p:cNvPr id="4" name="Rounded Rectangle 35">
            <a:extLst>
              <a:ext uri="{FF2B5EF4-FFF2-40B4-BE49-F238E27FC236}">
                <a16:creationId xmlns:a16="http://schemas.microsoft.com/office/drawing/2014/main" id="{F0F2B2C7-AF36-4F67-AAF2-E7C43B1E1DD4}"/>
              </a:ext>
            </a:extLst>
          </p:cNvPr>
          <p:cNvSpPr/>
          <p:nvPr/>
        </p:nvSpPr>
        <p:spPr>
          <a:xfrm rot="18900000">
            <a:off x="1462702" y="2314790"/>
            <a:ext cx="1660792" cy="1660792"/>
          </a:xfrm>
          <a:prstGeom prst="roundRect">
            <a:avLst>
              <a:gd name="adj" fmla="val 1561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bg1"/>
              </a:solidFill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D180F74-A34A-40FF-9DE1-CE3D90D1B132}"/>
              </a:ext>
            </a:extLst>
          </p:cNvPr>
          <p:cNvCxnSpPr/>
          <p:nvPr/>
        </p:nvCxnSpPr>
        <p:spPr>
          <a:xfrm>
            <a:off x="4209875" y="2425748"/>
            <a:ext cx="11164" cy="3481686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7B2D0E2-FA4C-479A-B473-A029114E402F}"/>
              </a:ext>
            </a:extLst>
          </p:cNvPr>
          <p:cNvSpPr txBox="1"/>
          <p:nvPr/>
        </p:nvSpPr>
        <p:spPr>
          <a:xfrm>
            <a:off x="888026" y="4468849"/>
            <a:ext cx="281014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dirty="0" smtClean="0">
                <a:solidFill>
                  <a:schemeClr val="bg1"/>
                </a:solidFill>
                <a:latin typeface=".HeitiUI SC" panose="02000000000000000000" pitchFamily="2" charset="-128"/>
                <a:ea typeface=".HeitiUI SC" panose="02000000000000000000" pitchFamily="2" charset="-128"/>
                <a:cs typeface=".HeitiUI SC" panose="02000000000000000000" pitchFamily="2" charset="-128"/>
              </a:rPr>
              <a:t>Short-Term Goals</a:t>
            </a:r>
            <a:endParaRPr lang="ko-KR" altLang="en-US" sz="2000" dirty="0">
              <a:solidFill>
                <a:schemeClr val="bg1"/>
              </a:solidFill>
              <a:latin typeface=".HeitiUI SC" panose="02000000000000000000" pitchFamily="2" charset="-128"/>
              <a:cs typeface=".HeitiUI SC" panose="02000000000000000000" pitchFamily="2" charset="-128"/>
            </a:endParaRPr>
          </a:p>
        </p:txBody>
      </p:sp>
      <p:sp>
        <p:nvSpPr>
          <p:cNvPr id="38" name="文字方塊 37"/>
          <p:cNvSpPr txBox="1"/>
          <p:nvPr/>
        </p:nvSpPr>
        <p:spPr>
          <a:xfrm>
            <a:off x="1461761" y="2842807"/>
            <a:ext cx="16626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TW" altLang="en-US" sz="3200" dirty="0" smtClean="0">
                <a:gradFill>
                  <a:gsLst>
                    <a:gs pos="0">
                      <a:srgbClr val="8544DE"/>
                    </a:gs>
                    <a:gs pos="100000">
                      <a:srgbClr val="DC00AA"/>
                    </a:gs>
                  </a:gsLst>
                  <a:lin ang="16200000" scaled="0"/>
                </a:gradFill>
                <a:latin typeface="..黑體UI-日本語" panose="02000000000000000000" pitchFamily="2" charset="-128"/>
                <a:ea typeface="..黑體UI-日本語" panose="02000000000000000000" pitchFamily="2" charset="-128"/>
                <a:cs typeface="..黑體UI-日本語" panose="02000000000000000000" pitchFamily="2" charset="-128"/>
              </a:rPr>
              <a:t>短</a:t>
            </a:r>
            <a:r>
              <a:rPr lang="zh-TW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..黑體UI-日本語" panose="02000000000000000000" pitchFamily="2" charset="-128"/>
                <a:ea typeface="..黑體UI-日本語" panose="02000000000000000000" pitchFamily="2" charset="-128"/>
                <a:cs typeface="..黑體UI-日本語" panose="02000000000000000000" pitchFamily="2" charset="-128"/>
              </a:rPr>
              <a:t>期</a:t>
            </a:r>
            <a:r>
              <a:rPr lang="zh-TW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..黑體UI-日本語" panose="02000000000000000000" pitchFamily="2" charset="-128"/>
                <a:ea typeface="..黑體UI-日本語" panose="02000000000000000000" pitchFamily="2" charset="-128"/>
                <a:cs typeface="..黑體UI-日本語" panose="02000000000000000000" pitchFamily="2" charset="-128"/>
              </a:rPr>
              <a:t>目標</a:t>
            </a:r>
            <a:endParaRPr lang="zh-TW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..黑體UI-日本語" panose="02000000000000000000" pitchFamily="2" charset="-128"/>
              <a:ea typeface="..黑體UI-日本語" panose="02000000000000000000" pitchFamily="2" charset="-128"/>
              <a:cs typeface="..黑體UI-日本語" panose="02000000000000000000" pitchFamily="2" charset="-128"/>
            </a:endParaRPr>
          </a:p>
        </p:txBody>
      </p:sp>
      <p:sp>
        <p:nvSpPr>
          <p:cNvPr id="41" name="TextBox 2">
            <a:extLst>
              <a:ext uri="{FF2B5EF4-FFF2-40B4-BE49-F238E27FC236}">
                <a16:creationId xmlns:a16="http://schemas.microsoft.com/office/drawing/2014/main" id="{827DA3F7-A13C-4EF6-9648-752B3FC232DE}"/>
              </a:ext>
            </a:extLst>
          </p:cNvPr>
          <p:cNvSpPr txBox="1"/>
          <p:nvPr/>
        </p:nvSpPr>
        <p:spPr>
          <a:xfrm>
            <a:off x="952543" y="1362254"/>
            <a:ext cx="61636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chemeClr val="bg1"/>
                </a:solidFill>
                <a:cs typeface="Arial" pitchFamily="34" charset="0"/>
              </a:rPr>
              <a:t>Zero in your </a:t>
            </a:r>
            <a:r>
              <a:rPr lang="en-US" altLang="ko-KR" sz="1400" dirty="0" err="1" smtClean="0">
                <a:solidFill>
                  <a:schemeClr val="bg1"/>
                </a:solidFill>
                <a:cs typeface="Arial" pitchFamily="34" charset="0"/>
              </a:rPr>
              <a:t>target,and</a:t>
            </a:r>
            <a:r>
              <a:rPr lang="en-US" altLang="ko-KR" sz="1400" dirty="0" smtClean="0">
                <a:solidFill>
                  <a:schemeClr val="bg1"/>
                </a:solidFill>
                <a:cs typeface="Arial" pitchFamily="34" charset="0"/>
              </a:rPr>
              <a:t> go for it.</a:t>
            </a:r>
            <a:endParaRPr lang="en-US" altLang="ko-KR" sz="1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7" name="文字方塊 46"/>
          <p:cNvSpPr txBox="1"/>
          <p:nvPr/>
        </p:nvSpPr>
        <p:spPr>
          <a:xfrm>
            <a:off x="10901680" y="6238240"/>
            <a:ext cx="510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chemeClr val="bg1">
                    <a:lumMod val="95000"/>
                  </a:schemeClr>
                </a:solidFill>
              </a:rPr>
              <a:t>12</a:t>
            </a:r>
            <a:endParaRPr lang="zh-TW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grpSp>
        <p:nvGrpSpPr>
          <p:cNvPr id="11" name="群組 10"/>
          <p:cNvGrpSpPr/>
          <p:nvPr/>
        </p:nvGrpSpPr>
        <p:grpSpPr>
          <a:xfrm>
            <a:off x="4680000" y="2952000"/>
            <a:ext cx="3466171" cy="1724952"/>
            <a:chOff x="4680000" y="2952000"/>
            <a:chExt cx="3466171" cy="1724952"/>
          </a:xfrm>
        </p:grpSpPr>
        <p:sp>
          <p:nvSpPr>
            <p:cNvPr id="48" name="圓角矩形 47"/>
            <p:cNvSpPr/>
            <p:nvPr/>
          </p:nvSpPr>
          <p:spPr>
            <a:xfrm>
              <a:off x="6178744" y="4122000"/>
              <a:ext cx="1967427" cy="554952"/>
            </a:xfrm>
            <a:prstGeom prst="roundRect">
              <a:avLst/>
            </a:prstGeom>
            <a:solidFill>
              <a:schemeClr val="tx1"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6" name="圓角矩形 45"/>
            <p:cNvSpPr/>
            <p:nvPr/>
          </p:nvSpPr>
          <p:spPr>
            <a:xfrm>
              <a:off x="4680000" y="4122000"/>
              <a:ext cx="1339130" cy="554952"/>
            </a:xfrm>
            <a:prstGeom prst="roundRect">
              <a:avLst/>
            </a:prstGeom>
            <a:solidFill>
              <a:schemeClr val="tx1"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24417DF-4B7F-4B18-B993-D69CB1A46FBD}"/>
                </a:ext>
              </a:extLst>
            </p:cNvPr>
            <p:cNvSpPr txBox="1"/>
            <p:nvPr/>
          </p:nvSpPr>
          <p:spPr>
            <a:xfrm>
              <a:off x="6224448" y="4189654"/>
              <a:ext cx="1876018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b="1" spc="200" dirty="0" smtClean="0">
                  <a:solidFill>
                    <a:schemeClr val="bg1"/>
                  </a:solidFill>
                  <a:latin typeface="..黑體UI-日本語" panose="02000000000000000000" pitchFamily="2" charset="-128"/>
                  <a:ea typeface="..黑體UI-日本語" panose="02000000000000000000" pitchFamily="2" charset="-128"/>
                  <a:cs typeface="..黑體UI-日本語" panose="02000000000000000000" pitchFamily="2" charset="-128"/>
                </a:rPr>
                <a:t>改善</a:t>
              </a:r>
              <a:r>
                <a:rPr lang="en-US" altLang="zh-TW" b="1" spc="200" dirty="0" smtClean="0">
                  <a:solidFill>
                    <a:schemeClr val="bg1"/>
                  </a:solidFill>
                  <a:latin typeface="..黑體UI-日本語" panose="02000000000000000000" pitchFamily="2" charset="-128"/>
                  <a:ea typeface="..黑體UI-日本語" panose="02000000000000000000" pitchFamily="2" charset="-128"/>
                  <a:cs typeface="..黑體UI-日本語" panose="02000000000000000000" pitchFamily="2" charset="-128"/>
                </a:rPr>
                <a:t>/</a:t>
              </a:r>
              <a:r>
                <a:rPr lang="zh-TW" altLang="en-US" b="1" spc="200" dirty="0" smtClean="0">
                  <a:solidFill>
                    <a:schemeClr val="bg1"/>
                  </a:solidFill>
                  <a:latin typeface="..黑體UI-日本語" panose="02000000000000000000" pitchFamily="2" charset="-128"/>
                  <a:ea typeface="..黑體UI-日本語" panose="02000000000000000000" pitchFamily="2" charset="-128"/>
                  <a:cs typeface="..黑體UI-日本語" panose="02000000000000000000" pitchFamily="2" charset="-128"/>
                </a:rPr>
                <a:t>修訂 功能</a:t>
              </a:r>
              <a:endParaRPr lang="ko-KR" altLang="en-US" b="1" spc="200" dirty="0">
                <a:solidFill>
                  <a:schemeClr val="bg1"/>
                </a:solidFill>
                <a:latin typeface="..黑體UI-日本語" panose="02000000000000000000" pitchFamily="2" charset="-128"/>
                <a:cs typeface="..黑體UI-日本語" panose="02000000000000000000" pitchFamily="2" charset="-128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BEC494B-F370-4969-AB72-5A15FC4FCE88}"/>
                </a:ext>
              </a:extLst>
            </p:cNvPr>
            <p:cNvSpPr txBox="1"/>
            <p:nvPr/>
          </p:nvSpPr>
          <p:spPr>
            <a:xfrm>
              <a:off x="4757974" y="4191851"/>
              <a:ext cx="1189985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b="1" spc="200" dirty="0" smtClean="0">
                  <a:solidFill>
                    <a:schemeClr val="bg1"/>
                  </a:solidFill>
                  <a:latin typeface="..黑體UI-日本語" panose="02000000000000000000" pitchFamily="2" charset="-128"/>
                  <a:ea typeface="..黑體UI-日本語" panose="02000000000000000000" pitchFamily="2" charset="-128"/>
                  <a:cs typeface="..黑體UI-日本語" panose="02000000000000000000" pitchFamily="2" charset="-128"/>
                </a:rPr>
                <a:t>增加語種</a:t>
              </a:r>
              <a:endParaRPr lang="ko-KR" altLang="en-US" b="1" spc="200" dirty="0">
                <a:solidFill>
                  <a:schemeClr val="bg1"/>
                </a:solidFill>
                <a:latin typeface="..黑體UI-日本語" panose="02000000000000000000" pitchFamily="2" charset="-128"/>
                <a:cs typeface="..黑體UI-日本語" panose="02000000000000000000" pitchFamily="2" charset="-128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409878B3-1604-446F-BC00-1391CEBFEC0E}"/>
                </a:ext>
              </a:extLst>
            </p:cNvPr>
            <p:cNvGrpSpPr/>
            <p:nvPr/>
          </p:nvGrpSpPr>
          <p:grpSpPr>
            <a:xfrm>
              <a:off x="4909727" y="2952000"/>
              <a:ext cx="886243" cy="886243"/>
              <a:chOff x="4909726" y="2492773"/>
              <a:chExt cx="886243" cy="886243"/>
            </a:xfrm>
            <a:solidFill>
              <a:schemeClr val="bg1"/>
            </a:solidFill>
          </p:grpSpPr>
          <p:sp>
            <p:nvSpPr>
              <p:cNvPr id="6" name="Rounded Rectangle 36">
                <a:extLst>
                  <a:ext uri="{FF2B5EF4-FFF2-40B4-BE49-F238E27FC236}">
                    <a16:creationId xmlns:a16="http://schemas.microsoft.com/office/drawing/2014/main" id="{D281B0E3-68C8-464E-8161-A2D30DC73ECB}"/>
                  </a:ext>
                </a:extLst>
              </p:cNvPr>
              <p:cNvSpPr/>
              <p:nvPr/>
            </p:nvSpPr>
            <p:spPr>
              <a:xfrm rot="18900000">
                <a:off x="4909726" y="2492773"/>
                <a:ext cx="886243" cy="886243"/>
              </a:xfrm>
              <a:prstGeom prst="roundRect">
                <a:avLst>
                  <a:gd name="adj" fmla="val 15614"/>
                </a:avLst>
              </a:prstGeom>
              <a:noFill/>
              <a:ln w="508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" name="Rounded Rectangle 44">
                <a:extLst>
                  <a:ext uri="{FF2B5EF4-FFF2-40B4-BE49-F238E27FC236}">
                    <a16:creationId xmlns:a16="http://schemas.microsoft.com/office/drawing/2014/main" id="{E36E0C0D-7370-4690-87CB-702AF97421DC}"/>
                  </a:ext>
                </a:extLst>
              </p:cNvPr>
              <p:cNvSpPr/>
              <p:nvPr/>
            </p:nvSpPr>
            <p:spPr>
              <a:xfrm rot="18900000">
                <a:off x="4970966" y="2554013"/>
                <a:ext cx="763760" cy="763760"/>
              </a:xfrm>
              <a:prstGeom prst="roundRect">
                <a:avLst>
                  <a:gd name="adj" fmla="val 1561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8" name="그룹 5">
              <a:extLst>
                <a:ext uri="{FF2B5EF4-FFF2-40B4-BE49-F238E27FC236}">
                  <a16:creationId xmlns:a16="http://schemas.microsoft.com/office/drawing/2014/main" id="{2E8378BC-A319-496D-B2B9-B76288D198D7}"/>
                </a:ext>
              </a:extLst>
            </p:cNvPr>
            <p:cNvGrpSpPr/>
            <p:nvPr/>
          </p:nvGrpSpPr>
          <p:grpSpPr>
            <a:xfrm>
              <a:off x="6719339" y="2952000"/>
              <a:ext cx="886243" cy="886243"/>
              <a:chOff x="6280371" y="2517433"/>
              <a:chExt cx="886243" cy="886243"/>
            </a:xfrm>
            <a:solidFill>
              <a:schemeClr val="bg1"/>
            </a:solidFill>
          </p:grpSpPr>
          <p:sp>
            <p:nvSpPr>
              <p:cNvPr id="9" name="Rounded Rectangle 41">
                <a:extLst>
                  <a:ext uri="{FF2B5EF4-FFF2-40B4-BE49-F238E27FC236}">
                    <a16:creationId xmlns:a16="http://schemas.microsoft.com/office/drawing/2014/main" id="{A37B656E-B90E-4352-8C49-56C03776B3A0}"/>
                  </a:ext>
                </a:extLst>
              </p:cNvPr>
              <p:cNvSpPr/>
              <p:nvPr/>
            </p:nvSpPr>
            <p:spPr>
              <a:xfrm rot="18900000">
                <a:off x="6280371" y="2517433"/>
                <a:ext cx="886243" cy="886243"/>
              </a:xfrm>
              <a:prstGeom prst="roundRect">
                <a:avLst>
                  <a:gd name="adj" fmla="val 15614"/>
                </a:avLst>
              </a:prstGeom>
              <a:noFill/>
              <a:ln w="508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solidFill>
                    <a:schemeClr val="bg1"/>
                  </a:solidFill>
                </a:endParaRPr>
              </a:p>
            </p:txBody>
          </p:sp>
          <p:sp>
            <p:nvSpPr>
              <p:cNvPr id="10" name="Rounded Rectangle 45">
                <a:extLst>
                  <a:ext uri="{FF2B5EF4-FFF2-40B4-BE49-F238E27FC236}">
                    <a16:creationId xmlns:a16="http://schemas.microsoft.com/office/drawing/2014/main" id="{4C8DD67C-179B-4FF6-B8D6-7CE86E5C5124}"/>
                  </a:ext>
                </a:extLst>
              </p:cNvPr>
              <p:cNvSpPr/>
              <p:nvPr/>
            </p:nvSpPr>
            <p:spPr>
              <a:xfrm rot="18900000">
                <a:off x="6341610" y="2578673"/>
                <a:ext cx="763760" cy="763760"/>
              </a:xfrm>
              <a:prstGeom prst="roundRect">
                <a:avLst>
                  <a:gd name="adj" fmla="val 1561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39" name="Right Triangle 17">
              <a:extLst>
                <a:ext uri="{FF2B5EF4-FFF2-40B4-BE49-F238E27FC236}">
                  <a16:creationId xmlns:a16="http://schemas.microsoft.com/office/drawing/2014/main" id="{D61B263F-9E2B-4D6D-AE92-C6B011C62C9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86825" y="3227326"/>
              <a:ext cx="361987" cy="370389"/>
            </a:xfrm>
            <a:custGeom>
              <a:avLst/>
              <a:gdLst/>
              <a:ahLst/>
              <a:cxnLst/>
              <a:rect l="l" t="t" r="r" b="b"/>
              <a:pathLst>
                <a:path w="2721114" h="3240000">
                  <a:moveTo>
                    <a:pt x="2179233" y="2431577"/>
                  </a:moveTo>
                  <a:lnTo>
                    <a:pt x="2179233" y="2611489"/>
                  </a:lnTo>
                  <a:lnTo>
                    <a:pt x="1999321" y="2611489"/>
                  </a:lnTo>
                  <a:lnTo>
                    <a:pt x="1999321" y="2780851"/>
                  </a:lnTo>
                  <a:lnTo>
                    <a:pt x="2179233" y="2780851"/>
                  </a:lnTo>
                  <a:lnTo>
                    <a:pt x="2179233" y="2960763"/>
                  </a:lnTo>
                  <a:lnTo>
                    <a:pt x="2348595" y="2960763"/>
                  </a:lnTo>
                  <a:lnTo>
                    <a:pt x="2348595" y="2780851"/>
                  </a:lnTo>
                  <a:lnTo>
                    <a:pt x="2528507" y="2780851"/>
                  </a:lnTo>
                  <a:lnTo>
                    <a:pt x="2528507" y="2611489"/>
                  </a:lnTo>
                  <a:lnTo>
                    <a:pt x="2348595" y="2611489"/>
                  </a:lnTo>
                  <a:lnTo>
                    <a:pt x="2348595" y="2431577"/>
                  </a:lnTo>
                  <a:close/>
                  <a:moveTo>
                    <a:pt x="2263914" y="2238970"/>
                  </a:moveTo>
                  <a:cubicBezTo>
                    <a:pt x="2516419" y="2238970"/>
                    <a:pt x="2721114" y="2443665"/>
                    <a:pt x="2721114" y="2696170"/>
                  </a:cubicBezTo>
                  <a:cubicBezTo>
                    <a:pt x="2721114" y="2948675"/>
                    <a:pt x="2516419" y="3153370"/>
                    <a:pt x="2263914" y="3153370"/>
                  </a:cubicBezTo>
                  <a:cubicBezTo>
                    <a:pt x="2011409" y="3153370"/>
                    <a:pt x="1806714" y="2948675"/>
                    <a:pt x="1806714" y="2696170"/>
                  </a:cubicBezTo>
                  <a:cubicBezTo>
                    <a:pt x="1806714" y="2443665"/>
                    <a:pt x="2011409" y="2238970"/>
                    <a:pt x="2263914" y="2238970"/>
                  </a:cubicBezTo>
                  <a:close/>
                  <a:moveTo>
                    <a:pt x="1576134" y="17032"/>
                  </a:moveTo>
                  <a:lnTo>
                    <a:pt x="2276728" y="17032"/>
                  </a:lnTo>
                  <a:lnTo>
                    <a:pt x="2276728" y="17033"/>
                  </a:lnTo>
                  <a:lnTo>
                    <a:pt x="1576135" y="17033"/>
                  </a:lnTo>
                  <a:close/>
                  <a:moveTo>
                    <a:pt x="0" y="17032"/>
                  </a:moveTo>
                  <a:lnTo>
                    <a:pt x="1321887" y="17032"/>
                  </a:lnTo>
                  <a:lnTo>
                    <a:pt x="1321887" y="996125"/>
                  </a:lnTo>
                  <a:lnTo>
                    <a:pt x="2276728" y="996125"/>
                  </a:lnTo>
                  <a:lnTo>
                    <a:pt x="2276728" y="2160187"/>
                  </a:lnTo>
                  <a:cubicBezTo>
                    <a:pt x="1979345" y="2161001"/>
                    <a:pt x="1738579" y="2402384"/>
                    <a:pt x="1738579" y="2700000"/>
                  </a:cubicBezTo>
                  <a:cubicBezTo>
                    <a:pt x="1738579" y="2997617"/>
                    <a:pt x="1979345" y="3238999"/>
                    <a:pt x="2276728" y="3239814"/>
                  </a:cubicBezTo>
                  <a:lnTo>
                    <a:pt x="2276728" y="3240000"/>
                  </a:lnTo>
                  <a:lnTo>
                    <a:pt x="0" y="3240000"/>
                  </a:lnTo>
                  <a:close/>
                  <a:moveTo>
                    <a:pt x="1436085" y="0"/>
                  </a:moveTo>
                  <a:lnTo>
                    <a:pt x="2287664" y="888809"/>
                  </a:lnTo>
                  <a:lnTo>
                    <a:pt x="1436085" y="88880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pic>
          <p:nvPicPr>
            <p:cNvPr id="3" name="圖片 2"/>
            <p:cNvPicPr>
              <a:picLocks noChangeAspect="1"/>
            </p:cNvPicPr>
            <p:nvPr/>
          </p:nvPicPr>
          <p:blipFill>
            <a:blip r:embed="rId2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65337" y="3215400"/>
              <a:ext cx="394240" cy="3942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97050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矩形 36"/>
          <p:cNvSpPr/>
          <p:nvPr/>
        </p:nvSpPr>
        <p:spPr>
          <a:xfrm>
            <a:off x="4221039" y="5053289"/>
            <a:ext cx="3481479" cy="335280"/>
          </a:xfrm>
          <a:prstGeom prst="rect">
            <a:avLst/>
          </a:prstGeom>
          <a:solidFill>
            <a:srgbClr val="FFE1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pc="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..黑體UI-日本語" panose="02000000000000000000" pitchFamily="2" charset="-128"/>
                <a:ea typeface="..黑體UI-日本語" panose="02000000000000000000" pitchFamily="2" charset="-128"/>
                <a:cs typeface="..黑體UI-日本語" panose="02000000000000000000" pitchFamily="2" charset="-128"/>
              </a:rPr>
              <a:t>預計一年達成</a:t>
            </a:r>
            <a:endParaRPr lang="zh-TW" altLang="en-US" spc="150" dirty="0">
              <a:solidFill>
                <a:schemeClr val="tx1">
                  <a:lumMod val="75000"/>
                  <a:lumOff val="25000"/>
                </a:schemeClr>
              </a:solidFill>
              <a:latin typeface="..黑體UI-日本語" panose="02000000000000000000" pitchFamily="2" charset="-128"/>
              <a:ea typeface="..黑體UI-日本語" panose="02000000000000000000" pitchFamily="2" charset="-128"/>
              <a:cs typeface="..黑體UI-日本語" panose="02000000000000000000" pitchFamily="2" charset="-128"/>
            </a:endParaRPr>
          </a:p>
        </p:txBody>
      </p:sp>
      <p:sp>
        <p:nvSpPr>
          <p:cNvPr id="4" name="Rounded Rectangle 35">
            <a:extLst>
              <a:ext uri="{FF2B5EF4-FFF2-40B4-BE49-F238E27FC236}">
                <a16:creationId xmlns:a16="http://schemas.microsoft.com/office/drawing/2014/main" id="{F0F2B2C7-AF36-4F67-AAF2-E7C43B1E1DD4}"/>
              </a:ext>
            </a:extLst>
          </p:cNvPr>
          <p:cNvSpPr/>
          <p:nvPr/>
        </p:nvSpPr>
        <p:spPr>
          <a:xfrm rot="18900000">
            <a:off x="1462702" y="2314790"/>
            <a:ext cx="1660792" cy="1660792"/>
          </a:xfrm>
          <a:prstGeom prst="roundRect">
            <a:avLst>
              <a:gd name="adj" fmla="val 1561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bg1"/>
              </a:solidFill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D180F74-A34A-40FF-9DE1-CE3D90D1B132}"/>
              </a:ext>
            </a:extLst>
          </p:cNvPr>
          <p:cNvCxnSpPr/>
          <p:nvPr/>
        </p:nvCxnSpPr>
        <p:spPr>
          <a:xfrm>
            <a:off x="4209875" y="2425748"/>
            <a:ext cx="11164" cy="3481686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7B2D0E2-FA4C-479A-B473-A029114E402F}"/>
              </a:ext>
            </a:extLst>
          </p:cNvPr>
          <p:cNvSpPr txBox="1"/>
          <p:nvPr/>
        </p:nvSpPr>
        <p:spPr>
          <a:xfrm>
            <a:off x="888026" y="4468849"/>
            <a:ext cx="281014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.HeitiUI SC" panose="02000000000000000000" pitchFamily="2" charset="-128"/>
                <a:ea typeface=".HeitiUI SC" panose="02000000000000000000" pitchFamily="2" charset="-128"/>
                <a:cs typeface=".HeitiUI SC" panose="02000000000000000000" pitchFamily="2" charset="-128"/>
              </a:rPr>
              <a:t>Mid-Term Goals</a:t>
            </a:r>
            <a:endParaRPr lang="ko-KR" altLang="en-US" sz="2000" dirty="0">
              <a:solidFill>
                <a:schemeClr val="bg1"/>
              </a:solidFill>
              <a:latin typeface=".HeitiUI SC" panose="02000000000000000000" pitchFamily="2" charset="-128"/>
              <a:ea typeface=".HeitiUI SC" panose="02000000000000000000" pitchFamily="2" charset="-128"/>
              <a:cs typeface=".HeitiUI SC" panose="02000000000000000000" pitchFamily="2" charset="-128"/>
            </a:endParaRPr>
          </a:p>
        </p:txBody>
      </p:sp>
      <p:sp>
        <p:nvSpPr>
          <p:cNvPr id="40" name="文字方塊 39"/>
          <p:cNvSpPr txBox="1"/>
          <p:nvPr/>
        </p:nvSpPr>
        <p:spPr>
          <a:xfrm>
            <a:off x="1461761" y="2842807"/>
            <a:ext cx="16626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TW" altLang="en-US" sz="3200" dirty="0" smtClean="0">
                <a:gradFill>
                  <a:gsLst>
                    <a:gs pos="0">
                      <a:srgbClr val="8544DE"/>
                    </a:gs>
                    <a:gs pos="100000">
                      <a:srgbClr val="DC00AA"/>
                    </a:gs>
                  </a:gsLst>
                  <a:lin ang="16200000" scaled="0"/>
                </a:gradFill>
                <a:latin typeface="..黑體UI-日本語" panose="02000000000000000000" pitchFamily="2" charset="-128"/>
                <a:ea typeface="..黑體UI-日本語" panose="02000000000000000000" pitchFamily="2" charset="-128"/>
                <a:cs typeface="..黑體UI-日本語" panose="02000000000000000000" pitchFamily="2" charset="-128"/>
              </a:rPr>
              <a:t>中</a:t>
            </a:r>
            <a:r>
              <a:rPr lang="zh-TW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..黑體UI-日本語" panose="02000000000000000000" pitchFamily="2" charset="-128"/>
                <a:ea typeface="..黑體UI-日本語" panose="02000000000000000000" pitchFamily="2" charset="-128"/>
                <a:cs typeface="..黑體UI-日本語" panose="02000000000000000000" pitchFamily="2" charset="-128"/>
              </a:rPr>
              <a:t>期</a:t>
            </a:r>
            <a:r>
              <a:rPr lang="zh-TW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..黑體UI-日本語" panose="02000000000000000000" pitchFamily="2" charset="-128"/>
                <a:ea typeface="..黑體UI-日本語" panose="02000000000000000000" pitchFamily="2" charset="-128"/>
                <a:cs typeface="..黑體UI-日本語" panose="02000000000000000000" pitchFamily="2" charset="-128"/>
              </a:rPr>
              <a:t>目標</a:t>
            </a:r>
            <a:endParaRPr lang="zh-TW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..黑體UI-日本語" panose="02000000000000000000" pitchFamily="2" charset="-128"/>
              <a:ea typeface="..黑體UI-日本語" panose="02000000000000000000" pitchFamily="2" charset="-128"/>
              <a:cs typeface="..黑體UI-日本語" panose="02000000000000000000" pitchFamily="2" charset="-128"/>
            </a:endParaRPr>
          </a:p>
        </p:txBody>
      </p:sp>
      <p:sp>
        <p:nvSpPr>
          <p:cNvPr id="41" name="TextBox 1">
            <a:extLst>
              <a:ext uri="{FF2B5EF4-FFF2-40B4-BE49-F238E27FC236}">
                <a16:creationId xmlns:a16="http://schemas.microsoft.com/office/drawing/2014/main" id="{52FF9F7B-0B16-47DE-9DD6-1B86F0BD451D}"/>
              </a:ext>
            </a:extLst>
          </p:cNvPr>
          <p:cNvSpPr txBox="1"/>
          <p:nvPr/>
        </p:nvSpPr>
        <p:spPr>
          <a:xfrm>
            <a:off x="623380" y="447851"/>
            <a:ext cx="6191673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TW" altLang="en-US" sz="5400" spc="300" dirty="0">
                <a:solidFill>
                  <a:schemeClr val="bg1"/>
                </a:solidFill>
                <a:latin typeface="..黑體UI-日本語" panose="02000000000000000000" pitchFamily="2" charset="-128"/>
                <a:ea typeface="..黑體UI-日本語" panose="02000000000000000000" pitchFamily="2" charset="-128"/>
                <a:cs typeface="..黑體UI-日本語" panose="02000000000000000000" pitchFamily="2" charset="-128"/>
              </a:rPr>
              <a:t>未來展望</a:t>
            </a:r>
            <a:endParaRPr lang="ko-KR" altLang="en-US" sz="5400" spc="300" dirty="0">
              <a:solidFill>
                <a:schemeClr val="bg1"/>
              </a:solidFill>
              <a:latin typeface="..黑體UI-日本語" panose="02000000000000000000" pitchFamily="2" charset="-128"/>
              <a:cs typeface="..黑體UI-日本語" panose="02000000000000000000" pitchFamily="2" charset="-128"/>
            </a:endParaRPr>
          </a:p>
        </p:txBody>
      </p:sp>
      <p:sp>
        <p:nvSpPr>
          <p:cNvPr id="42" name="TextBox 2">
            <a:extLst>
              <a:ext uri="{FF2B5EF4-FFF2-40B4-BE49-F238E27FC236}">
                <a16:creationId xmlns:a16="http://schemas.microsoft.com/office/drawing/2014/main" id="{827DA3F7-A13C-4EF6-9648-752B3FC232DE}"/>
              </a:ext>
            </a:extLst>
          </p:cNvPr>
          <p:cNvSpPr txBox="1"/>
          <p:nvPr/>
        </p:nvSpPr>
        <p:spPr>
          <a:xfrm>
            <a:off x="952543" y="1362254"/>
            <a:ext cx="61636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chemeClr val="bg1"/>
                </a:solidFill>
                <a:cs typeface="Arial" pitchFamily="34" charset="0"/>
              </a:rPr>
              <a:t>He that can have patience, can have 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w</a:t>
            </a:r>
            <a:r>
              <a:rPr lang="en-US" altLang="ko-KR" sz="1400" dirty="0" smtClean="0">
                <a:solidFill>
                  <a:schemeClr val="bg1"/>
                </a:solidFill>
                <a:cs typeface="Arial" pitchFamily="34" charset="0"/>
              </a:rPr>
              <a:t>hat  he will.</a:t>
            </a:r>
            <a:endParaRPr lang="en-US" altLang="ko-KR" sz="1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3" name="文字方塊 42"/>
          <p:cNvSpPr txBox="1"/>
          <p:nvPr/>
        </p:nvSpPr>
        <p:spPr>
          <a:xfrm>
            <a:off x="10901680" y="6238240"/>
            <a:ext cx="500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chemeClr val="bg1">
                    <a:lumMod val="95000"/>
                  </a:schemeClr>
                </a:solidFill>
              </a:rPr>
              <a:t>13</a:t>
            </a:r>
            <a:endParaRPr lang="zh-TW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grpSp>
        <p:nvGrpSpPr>
          <p:cNvPr id="16" name="群組 15"/>
          <p:cNvGrpSpPr/>
          <p:nvPr/>
        </p:nvGrpSpPr>
        <p:grpSpPr>
          <a:xfrm>
            <a:off x="4680000" y="2952000"/>
            <a:ext cx="5002641" cy="1770314"/>
            <a:chOff x="4680000" y="2952000"/>
            <a:chExt cx="5002641" cy="1770314"/>
          </a:xfrm>
        </p:grpSpPr>
        <p:sp>
          <p:nvSpPr>
            <p:cNvPr id="51" name="圓角矩形 50"/>
            <p:cNvSpPr/>
            <p:nvPr/>
          </p:nvSpPr>
          <p:spPr>
            <a:xfrm>
              <a:off x="6486643" y="4122000"/>
              <a:ext cx="1360406" cy="592877"/>
            </a:xfrm>
            <a:prstGeom prst="roundRect">
              <a:avLst/>
            </a:prstGeom>
            <a:solidFill>
              <a:schemeClr val="tx1"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0" name="圓角矩形 49"/>
            <p:cNvSpPr/>
            <p:nvPr/>
          </p:nvSpPr>
          <p:spPr>
            <a:xfrm>
              <a:off x="8322235" y="4122000"/>
              <a:ext cx="1360406" cy="592877"/>
            </a:xfrm>
            <a:prstGeom prst="roundRect">
              <a:avLst/>
            </a:prstGeom>
            <a:solidFill>
              <a:schemeClr val="tx1"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4" name="圓角矩形 43"/>
            <p:cNvSpPr/>
            <p:nvPr/>
          </p:nvSpPr>
          <p:spPr>
            <a:xfrm>
              <a:off x="4680000" y="4122000"/>
              <a:ext cx="1339200" cy="587489"/>
            </a:xfrm>
            <a:prstGeom prst="roundRect">
              <a:avLst/>
            </a:prstGeom>
            <a:solidFill>
              <a:schemeClr val="tx1"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3F6ECE4-BBBB-4939-A974-6A4BEA8F40F8}"/>
                </a:ext>
              </a:extLst>
            </p:cNvPr>
            <p:cNvSpPr txBox="1"/>
            <p:nvPr/>
          </p:nvSpPr>
          <p:spPr>
            <a:xfrm>
              <a:off x="6565826" y="4075983"/>
              <a:ext cx="1191880" cy="64633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b="1" spc="200" dirty="0">
                  <a:solidFill>
                    <a:schemeClr val="bg1"/>
                  </a:solidFill>
                  <a:latin typeface="..黑體UI-日本語" panose="02000000000000000000" pitchFamily="2" charset="-128"/>
                  <a:ea typeface="..黑體UI-日本語" panose="02000000000000000000" pitchFamily="2" charset="-128"/>
                  <a:cs typeface="..黑體UI-日本語" panose="02000000000000000000" pitchFamily="2" charset="-128"/>
                </a:rPr>
                <a:t>增加</a:t>
              </a:r>
              <a:r>
                <a:rPr lang="zh-TW" altLang="en-US" b="1" spc="200" dirty="0" smtClean="0">
                  <a:solidFill>
                    <a:schemeClr val="bg1"/>
                  </a:solidFill>
                  <a:latin typeface="..黑體UI-日本語" panose="02000000000000000000" pitchFamily="2" charset="-128"/>
                  <a:ea typeface="..黑體UI-日本語" panose="02000000000000000000" pitchFamily="2" charset="-128"/>
                  <a:cs typeface="..黑體UI-日本語" panose="02000000000000000000" pitchFamily="2" charset="-128"/>
                </a:rPr>
                <a:t>物品</a:t>
              </a:r>
              <a:r>
                <a:rPr lang="en-US" altLang="zh-TW" b="1" spc="200" dirty="0" smtClean="0">
                  <a:solidFill>
                    <a:schemeClr val="bg1"/>
                  </a:solidFill>
                  <a:latin typeface="..黑體UI-日本語" panose="02000000000000000000" pitchFamily="2" charset="-128"/>
                  <a:ea typeface="..黑體UI-日本語" panose="02000000000000000000" pitchFamily="2" charset="-128"/>
                  <a:cs typeface="..黑體UI-日本語" panose="02000000000000000000" pitchFamily="2" charset="-128"/>
                </a:rPr>
                <a:t/>
              </a:r>
              <a:br>
                <a:rPr lang="en-US" altLang="zh-TW" b="1" spc="200" dirty="0" smtClean="0">
                  <a:solidFill>
                    <a:schemeClr val="bg1"/>
                  </a:solidFill>
                  <a:latin typeface="..黑體UI-日本語" panose="02000000000000000000" pitchFamily="2" charset="-128"/>
                  <a:ea typeface="..黑體UI-日本語" panose="02000000000000000000" pitchFamily="2" charset="-128"/>
                  <a:cs typeface="..黑體UI-日本語" panose="02000000000000000000" pitchFamily="2" charset="-128"/>
                </a:rPr>
              </a:br>
              <a:r>
                <a:rPr lang="zh-TW" altLang="en-US" b="1" spc="200" dirty="0" smtClean="0">
                  <a:solidFill>
                    <a:schemeClr val="bg1"/>
                  </a:solidFill>
                  <a:latin typeface="..黑體UI-日本語" panose="02000000000000000000" pitchFamily="2" charset="-128"/>
                  <a:ea typeface="..黑體UI-日本語" panose="02000000000000000000" pitchFamily="2" charset="-128"/>
                  <a:cs typeface="..黑體UI-日本語" panose="02000000000000000000" pitchFamily="2" charset="-128"/>
                </a:rPr>
                <a:t>類</a:t>
              </a:r>
              <a:r>
                <a:rPr lang="zh-TW" altLang="en-US" b="1" spc="200" dirty="0">
                  <a:solidFill>
                    <a:schemeClr val="bg1"/>
                  </a:solidFill>
                  <a:latin typeface="..黑體UI-日本語" panose="02000000000000000000" pitchFamily="2" charset="-128"/>
                  <a:ea typeface="..黑體UI-日本語" panose="02000000000000000000" pitchFamily="2" charset="-128"/>
                  <a:cs typeface="..黑體UI-日本語" panose="02000000000000000000" pitchFamily="2" charset="-128"/>
                </a:rPr>
                <a:t>資料</a:t>
              </a:r>
              <a:endParaRPr lang="ko-KR" altLang="en-US" b="1" spc="200" dirty="0">
                <a:solidFill>
                  <a:schemeClr val="bg1"/>
                </a:solidFill>
                <a:latin typeface="..黑體UI-日本語" panose="02000000000000000000" pitchFamily="2" charset="-128"/>
                <a:ea typeface="..黑體UI-日本語" panose="02000000000000000000" pitchFamily="2" charset="-128"/>
                <a:cs typeface="..黑體UI-日本語" panose="02000000000000000000" pitchFamily="2" charset="-128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24417DF-4B7F-4B18-B993-D69CB1A46FBD}"/>
                </a:ext>
              </a:extLst>
            </p:cNvPr>
            <p:cNvSpPr txBox="1"/>
            <p:nvPr/>
          </p:nvSpPr>
          <p:spPr>
            <a:xfrm>
              <a:off x="8405998" y="4070446"/>
              <a:ext cx="1192879" cy="64633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b="1" spc="200" dirty="0">
                  <a:solidFill>
                    <a:schemeClr val="bg1"/>
                  </a:solidFill>
                  <a:latin typeface="..黑體UI-日本語" panose="02000000000000000000" pitchFamily="2" charset="-128"/>
                  <a:ea typeface="..黑體UI-日本語" panose="02000000000000000000" pitchFamily="2" charset="-128"/>
                  <a:cs typeface="..黑體UI-日本語" panose="02000000000000000000" pitchFamily="2" charset="-128"/>
                </a:rPr>
                <a:t>增加條碼格式</a:t>
              </a:r>
              <a:endParaRPr lang="ko-KR" altLang="en-US" b="1" spc="200" dirty="0">
                <a:solidFill>
                  <a:schemeClr val="bg1"/>
                </a:solidFill>
                <a:latin typeface="..黑體UI-日本語" panose="02000000000000000000" pitchFamily="2" charset="-128"/>
                <a:ea typeface="..黑體UI-日本語" panose="02000000000000000000" pitchFamily="2" charset="-128"/>
                <a:cs typeface="..黑體UI-日本語" panose="02000000000000000000" pitchFamily="2" charset="-128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BEC494B-F370-4969-AB72-5A15FC4FCE88}"/>
                </a:ext>
              </a:extLst>
            </p:cNvPr>
            <p:cNvSpPr txBox="1"/>
            <p:nvPr/>
          </p:nvSpPr>
          <p:spPr>
            <a:xfrm>
              <a:off x="4756773" y="4066026"/>
              <a:ext cx="1192374" cy="64633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b="1" spc="200" dirty="0">
                  <a:solidFill>
                    <a:schemeClr val="bg1"/>
                  </a:solidFill>
                  <a:latin typeface="..黑體UI-日本語" panose="02000000000000000000" pitchFamily="2" charset="-128"/>
                  <a:ea typeface="..黑體UI-日本語" panose="02000000000000000000" pitchFamily="2" charset="-128"/>
                  <a:cs typeface="..黑體UI-日本語" panose="02000000000000000000" pitchFamily="2" charset="-128"/>
                </a:rPr>
                <a:t>擴展服務範圍</a:t>
              </a:r>
              <a:endParaRPr lang="ko-KR" altLang="en-US" b="1" spc="200" dirty="0">
                <a:solidFill>
                  <a:schemeClr val="bg1"/>
                </a:solidFill>
                <a:latin typeface="..黑體UI-日本語" panose="02000000000000000000" pitchFamily="2" charset="-128"/>
                <a:ea typeface="..黑體UI-日本語" panose="02000000000000000000" pitchFamily="2" charset="-128"/>
                <a:cs typeface="..黑體UI-日本語" panose="02000000000000000000" pitchFamily="2" charset="-128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409878B3-1604-446F-BC00-1391CEBFEC0E}"/>
                </a:ext>
              </a:extLst>
            </p:cNvPr>
            <p:cNvGrpSpPr/>
            <p:nvPr/>
          </p:nvGrpSpPr>
          <p:grpSpPr>
            <a:xfrm>
              <a:off x="4909727" y="2952000"/>
              <a:ext cx="886243" cy="886243"/>
              <a:chOff x="4909726" y="2492773"/>
              <a:chExt cx="886243" cy="886243"/>
            </a:xfrm>
            <a:solidFill>
              <a:schemeClr val="bg1"/>
            </a:solidFill>
          </p:grpSpPr>
          <p:sp>
            <p:nvSpPr>
              <p:cNvPr id="6" name="Rounded Rectangle 36">
                <a:extLst>
                  <a:ext uri="{FF2B5EF4-FFF2-40B4-BE49-F238E27FC236}">
                    <a16:creationId xmlns:a16="http://schemas.microsoft.com/office/drawing/2014/main" id="{D281B0E3-68C8-464E-8161-A2D30DC73ECB}"/>
                  </a:ext>
                </a:extLst>
              </p:cNvPr>
              <p:cNvSpPr/>
              <p:nvPr/>
            </p:nvSpPr>
            <p:spPr>
              <a:xfrm rot="18900000">
                <a:off x="4909726" y="2492773"/>
                <a:ext cx="886243" cy="886243"/>
              </a:xfrm>
              <a:prstGeom prst="roundRect">
                <a:avLst>
                  <a:gd name="adj" fmla="val 15614"/>
                </a:avLst>
              </a:prstGeom>
              <a:noFill/>
              <a:ln w="508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" name="Rounded Rectangle 44">
                <a:extLst>
                  <a:ext uri="{FF2B5EF4-FFF2-40B4-BE49-F238E27FC236}">
                    <a16:creationId xmlns:a16="http://schemas.microsoft.com/office/drawing/2014/main" id="{E36E0C0D-7370-4690-87CB-702AF97421DC}"/>
                  </a:ext>
                </a:extLst>
              </p:cNvPr>
              <p:cNvSpPr/>
              <p:nvPr/>
            </p:nvSpPr>
            <p:spPr>
              <a:xfrm rot="18900000">
                <a:off x="4970966" y="2554013"/>
                <a:ext cx="763760" cy="763760"/>
              </a:xfrm>
              <a:prstGeom prst="roundRect">
                <a:avLst>
                  <a:gd name="adj" fmla="val 1561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8" name="그룹 5">
              <a:extLst>
                <a:ext uri="{FF2B5EF4-FFF2-40B4-BE49-F238E27FC236}">
                  <a16:creationId xmlns:a16="http://schemas.microsoft.com/office/drawing/2014/main" id="{2E8378BC-A319-496D-B2B9-B76288D198D7}"/>
                </a:ext>
              </a:extLst>
            </p:cNvPr>
            <p:cNvGrpSpPr/>
            <p:nvPr/>
          </p:nvGrpSpPr>
          <p:grpSpPr>
            <a:xfrm>
              <a:off x="8559320" y="2952000"/>
              <a:ext cx="886243" cy="886243"/>
              <a:chOff x="6280371" y="2514078"/>
              <a:chExt cx="886243" cy="886243"/>
            </a:xfrm>
            <a:solidFill>
              <a:schemeClr val="bg1"/>
            </a:solidFill>
          </p:grpSpPr>
          <p:sp>
            <p:nvSpPr>
              <p:cNvPr id="9" name="Rounded Rectangle 41">
                <a:extLst>
                  <a:ext uri="{FF2B5EF4-FFF2-40B4-BE49-F238E27FC236}">
                    <a16:creationId xmlns:a16="http://schemas.microsoft.com/office/drawing/2014/main" id="{A37B656E-B90E-4352-8C49-56C03776B3A0}"/>
                  </a:ext>
                </a:extLst>
              </p:cNvPr>
              <p:cNvSpPr/>
              <p:nvPr/>
            </p:nvSpPr>
            <p:spPr>
              <a:xfrm rot="18900000">
                <a:off x="6280371" y="2514078"/>
                <a:ext cx="886243" cy="886243"/>
              </a:xfrm>
              <a:prstGeom prst="roundRect">
                <a:avLst>
                  <a:gd name="adj" fmla="val 15614"/>
                </a:avLst>
              </a:prstGeom>
              <a:noFill/>
              <a:ln w="508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solidFill>
                    <a:schemeClr val="bg1"/>
                  </a:solidFill>
                </a:endParaRPr>
              </a:p>
            </p:txBody>
          </p:sp>
          <p:sp>
            <p:nvSpPr>
              <p:cNvPr id="10" name="Rounded Rectangle 45">
                <a:extLst>
                  <a:ext uri="{FF2B5EF4-FFF2-40B4-BE49-F238E27FC236}">
                    <a16:creationId xmlns:a16="http://schemas.microsoft.com/office/drawing/2014/main" id="{4C8DD67C-179B-4FF6-B8D6-7CE86E5C5124}"/>
                  </a:ext>
                </a:extLst>
              </p:cNvPr>
              <p:cNvSpPr/>
              <p:nvPr/>
            </p:nvSpPr>
            <p:spPr>
              <a:xfrm rot="18900000">
                <a:off x="6341610" y="2578673"/>
                <a:ext cx="763760" cy="763760"/>
              </a:xfrm>
              <a:prstGeom prst="roundRect">
                <a:avLst>
                  <a:gd name="adj" fmla="val 1561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5" name="群組 14"/>
            <p:cNvGrpSpPr/>
            <p:nvPr/>
          </p:nvGrpSpPr>
          <p:grpSpPr>
            <a:xfrm>
              <a:off x="6721200" y="2952000"/>
              <a:ext cx="886243" cy="886243"/>
              <a:chOff x="6721200" y="2974903"/>
              <a:chExt cx="886243" cy="886243"/>
            </a:xfrm>
          </p:grpSpPr>
          <p:sp>
            <p:nvSpPr>
              <p:cNvPr id="12" name="Rounded Rectangle 42">
                <a:extLst>
                  <a:ext uri="{FF2B5EF4-FFF2-40B4-BE49-F238E27FC236}">
                    <a16:creationId xmlns:a16="http://schemas.microsoft.com/office/drawing/2014/main" id="{8C6766BD-E6E0-4718-A886-AB33EE935C16}"/>
                  </a:ext>
                </a:extLst>
              </p:cNvPr>
              <p:cNvSpPr/>
              <p:nvPr/>
            </p:nvSpPr>
            <p:spPr>
              <a:xfrm rot="18900000">
                <a:off x="6721200" y="2974903"/>
                <a:ext cx="886243" cy="886243"/>
              </a:xfrm>
              <a:prstGeom prst="roundRect">
                <a:avLst>
                  <a:gd name="adj" fmla="val 15614"/>
                </a:avLst>
              </a:prstGeom>
              <a:noFill/>
              <a:ln w="508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3" name="Rounded Rectangle 46">
                <a:extLst>
                  <a:ext uri="{FF2B5EF4-FFF2-40B4-BE49-F238E27FC236}">
                    <a16:creationId xmlns:a16="http://schemas.microsoft.com/office/drawing/2014/main" id="{028E554D-74E7-4FD7-B77F-E7845D4CD745}"/>
                  </a:ext>
                </a:extLst>
              </p:cNvPr>
              <p:cNvSpPr/>
              <p:nvPr/>
            </p:nvSpPr>
            <p:spPr>
              <a:xfrm rot="18900000">
                <a:off x="6784967" y="3036143"/>
                <a:ext cx="763760" cy="763760"/>
              </a:xfrm>
              <a:prstGeom prst="roundRect">
                <a:avLst>
                  <a:gd name="adj" fmla="val 15614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29" name="Rectangle 7">
              <a:extLst>
                <a:ext uri="{FF2B5EF4-FFF2-40B4-BE49-F238E27FC236}">
                  <a16:creationId xmlns:a16="http://schemas.microsoft.com/office/drawing/2014/main" id="{75B373B6-D4C2-4916-BFE5-6C186606E4E5}"/>
                </a:ext>
              </a:extLst>
            </p:cNvPr>
            <p:cNvSpPr/>
            <p:nvPr/>
          </p:nvSpPr>
          <p:spPr>
            <a:xfrm>
              <a:off x="5146159" y="3190348"/>
              <a:ext cx="420444" cy="420444"/>
            </a:xfrm>
            <a:custGeom>
              <a:avLst/>
              <a:gdLst/>
              <a:ahLst/>
              <a:cxnLst/>
              <a:rect l="l" t="t" r="r" b="b"/>
              <a:pathLst>
                <a:path w="3240000" h="3240000">
                  <a:moveTo>
                    <a:pt x="401869" y="2055482"/>
                  </a:moveTo>
                  <a:lnTo>
                    <a:pt x="869869" y="2055482"/>
                  </a:lnTo>
                  <a:lnTo>
                    <a:pt x="869869" y="2919482"/>
                  </a:lnTo>
                  <a:lnTo>
                    <a:pt x="401869" y="2919482"/>
                  </a:lnTo>
                  <a:close/>
                  <a:moveTo>
                    <a:pt x="1121949" y="1695482"/>
                  </a:moveTo>
                  <a:lnTo>
                    <a:pt x="1589949" y="1695482"/>
                  </a:lnTo>
                  <a:lnTo>
                    <a:pt x="1589949" y="2919482"/>
                  </a:lnTo>
                  <a:lnTo>
                    <a:pt x="1121949" y="2919482"/>
                  </a:lnTo>
                  <a:close/>
                  <a:moveTo>
                    <a:pt x="1842029" y="1335482"/>
                  </a:moveTo>
                  <a:lnTo>
                    <a:pt x="2310029" y="1335482"/>
                  </a:lnTo>
                  <a:lnTo>
                    <a:pt x="2310029" y="2919482"/>
                  </a:lnTo>
                  <a:lnTo>
                    <a:pt x="1842029" y="2919482"/>
                  </a:lnTo>
                  <a:close/>
                  <a:moveTo>
                    <a:pt x="2562109" y="975482"/>
                  </a:moveTo>
                  <a:lnTo>
                    <a:pt x="3030109" y="975482"/>
                  </a:lnTo>
                  <a:lnTo>
                    <a:pt x="3030109" y="2919482"/>
                  </a:lnTo>
                  <a:lnTo>
                    <a:pt x="2562109" y="2919482"/>
                  </a:lnTo>
                  <a:close/>
                  <a:moveTo>
                    <a:pt x="2321888" y="224805"/>
                  </a:moveTo>
                  <a:lnTo>
                    <a:pt x="2880631" y="247420"/>
                  </a:lnTo>
                  <a:lnTo>
                    <a:pt x="2620844" y="742612"/>
                  </a:lnTo>
                  <a:lnTo>
                    <a:pt x="2546105" y="613161"/>
                  </a:lnTo>
                  <a:lnTo>
                    <a:pt x="541555" y="1770488"/>
                  </a:lnTo>
                  <a:lnTo>
                    <a:pt x="392077" y="1511585"/>
                  </a:lnTo>
                  <a:lnTo>
                    <a:pt x="2396627" y="354257"/>
                  </a:lnTo>
                  <a:close/>
                  <a:moveTo>
                    <a:pt x="0" y="0"/>
                  </a:moveTo>
                  <a:lnTo>
                    <a:pt x="180000" y="0"/>
                  </a:lnTo>
                  <a:lnTo>
                    <a:pt x="180000" y="3059999"/>
                  </a:lnTo>
                  <a:lnTo>
                    <a:pt x="3240000" y="3059999"/>
                  </a:lnTo>
                  <a:lnTo>
                    <a:pt x="3240000" y="3239999"/>
                  </a:lnTo>
                  <a:lnTo>
                    <a:pt x="180000" y="3239999"/>
                  </a:lnTo>
                  <a:lnTo>
                    <a:pt x="180000" y="3240000"/>
                  </a:lnTo>
                  <a:lnTo>
                    <a:pt x="0" y="3240000"/>
                  </a:lnTo>
                  <a:lnTo>
                    <a:pt x="0" y="3239999"/>
                  </a:lnTo>
                  <a:lnTo>
                    <a:pt x="0" y="305999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2" name="圖片 1"/>
            <p:cNvPicPr>
              <a:picLocks noChangeAspect="1"/>
            </p:cNvPicPr>
            <p:nvPr/>
          </p:nvPicPr>
          <p:blipFill>
            <a:blip r:embed="rId2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59027" y="3190348"/>
              <a:ext cx="405478" cy="405478"/>
            </a:xfrm>
            <a:prstGeom prst="rect">
              <a:avLst/>
            </a:prstGeom>
          </p:spPr>
        </p:pic>
        <p:pic>
          <p:nvPicPr>
            <p:cNvPr id="14" name="圖片 13"/>
            <p:cNvPicPr>
              <a:picLocks noChangeAspect="1"/>
            </p:cNvPicPr>
            <p:nvPr/>
          </p:nvPicPr>
          <p:blipFill>
            <a:blip r:embed="rId3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4858" b="95547" l="8462" r="91154">
                          <a14:foregroundMark x1="50769" y1="50607" x2="50769" y2="50607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727897" y="3145186"/>
              <a:ext cx="549080" cy="52162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36966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矩形 42"/>
          <p:cNvSpPr/>
          <p:nvPr/>
        </p:nvSpPr>
        <p:spPr>
          <a:xfrm>
            <a:off x="4221039" y="5053289"/>
            <a:ext cx="5198490" cy="335280"/>
          </a:xfrm>
          <a:prstGeom prst="rect">
            <a:avLst/>
          </a:prstGeom>
          <a:solidFill>
            <a:srgbClr val="FFE1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pc="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..黑體UI-日本語" panose="02000000000000000000" pitchFamily="2" charset="-128"/>
                <a:ea typeface="..黑體UI-日本語" panose="02000000000000000000" pitchFamily="2" charset="-128"/>
                <a:cs typeface="..黑體UI-日本語" panose="02000000000000000000" pitchFamily="2" charset="-128"/>
              </a:rPr>
              <a:t>預計三年之後起步</a:t>
            </a:r>
            <a:endParaRPr lang="zh-TW" altLang="en-US" spc="150" dirty="0">
              <a:solidFill>
                <a:schemeClr val="tx1">
                  <a:lumMod val="75000"/>
                  <a:lumOff val="25000"/>
                </a:schemeClr>
              </a:solidFill>
              <a:latin typeface="..黑體UI-日本語" panose="02000000000000000000" pitchFamily="2" charset="-128"/>
              <a:ea typeface="..黑體UI-日本語" panose="02000000000000000000" pitchFamily="2" charset="-128"/>
              <a:cs typeface="..黑體UI-日本語" panose="02000000000000000000" pitchFamily="2" charset="-128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7DA3F7-A13C-4EF6-9648-752B3FC232DE}"/>
              </a:ext>
            </a:extLst>
          </p:cNvPr>
          <p:cNvSpPr txBox="1"/>
          <p:nvPr/>
        </p:nvSpPr>
        <p:spPr>
          <a:xfrm>
            <a:off x="952543" y="1362254"/>
            <a:ext cx="61636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chemeClr val="bg1"/>
                </a:solidFill>
                <a:cs typeface="Arial" pitchFamily="34" charset="0"/>
              </a:rPr>
              <a:t>Hang on to your dream.</a:t>
            </a:r>
            <a:endParaRPr lang="en-US" altLang="ko-KR" sz="1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" name="Rounded Rectangle 35">
            <a:extLst>
              <a:ext uri="{FF2B5EF4-FFF2-40B4-BE49-F238E27FC236}">
                <a16:creationId xmlns:a16="http://schemas.microsoft.com/office/drawing/2014/main" id="{F0F2B2C7-AF36-4F67-AAF2-E7C43B1E1DD4}"/>
              </a:ext>
            </a:extLst>
          </p:cNvPr>
          <p:cNvSpPr/>
          <p:nvPr/>
        </p:nvSpPr>
        <p:spPr>
          <a:xfrm rot="18900000">
            <a:off x="1462702" y="2314790"/>
            <a:ext cx="1660792" cy="1660792"/>
          </a:xfrm>
          <a:prstGeom prst="roundRect">
            <a:avLst>
              <a:gd name="adj" fmla="val 1561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bg1"/>
              </a:solidFill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D180F74-A34A-40FF-9DE1-CE3D90D1B132}"/>
              </a:ext>
            </a:extLst>
          </p:cNvPr>
          <p:cNvCxnSpPr/>
          <p:nvPr/>
        </p:nvCxnSpPr>
        <p:spPr>
          <a:xfrm>
            <a:off x="4209875" y="2425748"/>
            <a:ext cx="11164" cy="3481686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7B2D0E2-FA4C-479A-B473-A029114E402F}"/>
              </a:ext>
            </a:extLst>
          </p:cNvPr>
          <p:cNvSpPr txBox="1"/>
          <p:nvPr/>
        </p:nvSpPr>
        <p:spPr>
          <a:xfrm>
            <a:off x="888026" y="4468849"/>
            <a:ext cx="281014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.HeitiUI SC" panose="02000000000000000000" pitchFamily="2" charset="-128"/>
                <a:ea typeface=".HeitiUI SC" panose="02000000000000000000" pitchFamily="2" charset="-128"/>
                <a:cs typeface=".HeitiUI SC" panose="02000000000000000000" pitchFamily="2" charset="-128"/>
              </a:rPr>
              <a:t>Long-Term Goals</a:t>
            </a:r>
            <a:endParaRPr lang="ko-KR" altLang="en-US" sz="2000" dirty="0">
              <a:solidFill>
                <a:schemeClr val="bg1"/>
              </a:solidFill>
              <a:latin typeface=".HeitiUI SC" panose="02000000000000000000" pitchFamily="2" charset="-128"/>
              <a:ea typeface=".HeitiUI SC" panose="02000000000000000000" pitchFamily="2" charset="-128"/>
              <a:cs typeface=".HeitiUI SC" panose="02000000000000000000" pitchFamily="2" charset="-128"/>
            </a:endParaRPr>
          </a:p>
        </p:txBody>
      </p:sp>
      <p:sp>
        <p:nvSpPr>
          <p:cNvPr id="40" name="文字方塊 39"/>
          <p:cNvSpPr txBox="1"/>
          <p:nvPr/>
        </p:nvSpPr>
        <p:spPr>
          <a:xfrm>
            <a:off x="1461761" y="2842807"/>
            <a:ext cx="16626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TW" altLang="en-US" sz="3200" dirty="0" smtClean="0">
                <a:gradFill>
                  <a:gsLst>
                    <a:gs pos="0">
                      <a:srgbClr val="8544DE"/>
                    </a:gs>
                    <a:gs pos="100000">
                      <a:srgbClr val="DC00AA"/>
                    </a:gs>
                  </a:gsLst>
                  <a:lin ang="16200000" scaled="0"/>
                </a:gradFill>
                <a:latin typeface="..黑體UI-日本語" panose="02000000000000000000" pitchFamily="2" charset="-128"/>
                <a:ea typeface="..黑體UI-日本語" panose="02000000000000000000" pitchFamily="2" charset="-128"/>
                <a:cs typeface="..黑體UI-日本語" panose="02000000000000000000" pitchFamily="2" charset="-128"/>
              </a:rPr>
              <a:t>長</a:t>
            </a:r>
            <a:r>
              <a:rPr lang="zh-TW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..黑體UI-日本語" panose="02000000000000000000" pitchFamily="2" charset="-128"/>
                <a:ea typeface="..黑體UI-日本語" panose="02000000000000000000" pitchFamily="2" charset="-128"/>
                <a:cs typeface="..黑體UI-日本語" panose="02000000000000000000" pitchFamily="2" charset="-128"/>
              </a:rPr>
              <a:t>期</a:t>
            </a:r>
            <a:r>
              <a:rPr lang="zh-TW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..黑體UI-日本語" panose="02000000000000000000" pitchFamily="2" charset="-128"/>
                <a:ea typeface="..黑體UI-日本語" panose="02000000000000000000" pitchFamily="2" charset="-128"/>
                <a:cs typeface="..黑體UI-日本語" panose="02000000000000000000" pitchFamily="2" charset="-128"/>
              </a:rPr>
              <a:t>目標</a:t>
            </a:r>
            <a:endParaRPr lang="zh-TW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..黑體UI-日本語" panose="02000000000000000000" pitchFamily="2" charset="-128"/>
              <a:ea typeface="..黑體UI-日本語" panose="02000000000000000000" pitchFamily="2" charset="-128"/>
              <a:cs typeface="..黑體UI-日本語" panose="02000000000000000000" pitchFamily="2" charset="-128"/>
            </a:endParaRPr>
          </a:p>
        </p:txBody>
      </p:sp>
      <p:sp>
        <p:nvSpPr>
          <p:cNvPr id="41" name="TextBox 1">
            <a:extLst>
              <a:ext uri="{FF2B5EF4-FFF2-40B4-BE49-F238E27FC236}">
                <a16:creationId xmlns:a16="http://schemas.microsoft.com/office/drawing/2014/main" id="{52FF9F7B-0B16-47DE-9DD6-1B86F0BD451D}"/>
              </a:ext>
            </a:extLst>
          </p:cNvPr>
          <p:cNvSpPr txBox="1"/>
          <p:nvPr/>
        </p:nvSpPr>
        <p:spPr>
          <a:xfrm>
            <a:off x="623380" y="447851"/>
            <a:ext cx="6191673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TW" altLang="en-US" sz="5400" spc="300" dirty="0">
                <a:solidFill>
                  <a:schemeClr val="bg1"/>
                </a:solidFill>
                <a:latin typeface="..黑體UI-日本語" panose="02000000000000000000" pitchFamily="2" charset="-128"/>
                <a:ea typeface="..黑體UI-日本語" panose="02000000000000000000" pitchFamily="2" charset="-128"/>
                <a:cs typeface="..黑體UI-日本語" panose="02000000000000000000" pitchFamily="2" charset="-128"/>
              </a:rPr>
              <a:t>未來展望</a:t>
            </a:r>
            <a:endParaRPr lang="ko-KR" altLang="en-US" sz="5400" spc="300" dirty="0">
              <a:solidFill>
                <a:schemeClr val="bg1"/>
              </a:solidFill>
              <a:latin typeface="..黑體UI-日本語" panose="02000000000000000000" pitchFamily="2" charset="-128"/>
              <a:cs typeface="..黑體UI-日本語" panose="02000000000000000000" pitchFamily="2" charset="-128"/>
            </a:endParaRPr>
          </a:p>
        </p:txBody>
      </p:sp>
      <p:sp>
        <p:nvSpPr>
          <p:cNvPr id="42" name="文字方塊 41"/>
          <p:cNvSpPr txBox="1"/>
          <p:nvPr/>
        </p:nvSpPr>
        <p:spPr>
          <a:xfrm>
            <a:off x="10901680" y="6238240"/>
            <a:ext cx="499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chemeClr val="bg1">
                    <a:lumMod val="95000"/>
                  </a:schemeClr>
                </a:solidFill>
              </a:rPr>
              <a:t>14</a:t>
            </a:r>
            <a:endParaRPr lang="zh-TW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grpSp>
        <p:nvGrpSpPr>
          <p:cNvPr id="23" name="群組 22"/>
          <p:cNvGrpSpPr/>
          <p:nvPr/>
        </p:nvGrpSpPr>
        <p:grpSpPr>
          <a:xfrm>
            <a:off x="4680000" y="2952000"/>
            <a:ext cx="6761960" cy="1757489"/>
            <a:chOff x="4680000" y="2952000"/>
            <a:chExt cx="6761960" cy="1757489"/>
          </a:xfrm>
        </p:grpSpPr>
        <p:sp>
          <p:nvSpPr>
            <p:cNvPr id="47" name="圓角矩形 46"/>
            <p:cNvSpPr/>
            <p:nvPr/>
          </p:nvSpPr>
          <p:spPr>
            <a:xfrm>
              <a:off x="10081554" y="4122000"/>
              <a:ext cx="1360406" cy="587489"/>
            </a:xfrm>
            <a:prstGeom prst="roundRect">
              <a:avLst/>
            </a:prstGeom>
            <a:solidFill>
              <a:schemeClr val="tx1"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5" name="圓角矩形 44"/>
            <p:cNvSpPr/>
            <p:nvPr/>
          </p:nvSpPr>
          <p:spPr>
            <a:xfrm>
              <a:off x="6486755" y="4122000"/>
              <a:ext cx="1360406" cy="587489"/>
            </a:xfrm>
            <a:prstGeom prst="roundRect">
              <a:avLst/>
            </a:prstGeom>
            <a:solidFill>
              <a:schemeClr val="tx1"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4" name="圓角矩形 43"/>
            <p:cNvSpPr/>
            <p:nvPr/>
          </p:nvSpPr>
          <p:spPr>
            <a:xfrm>
              <a:off x="4680000" y="4122000"/>
              <a:ext cx="1360406" cy="587489"/>
            </a:xfrm>
            <a:prstGeom prst="roundRect">
              <a:avLst/>
            </a:prstGeom>
            <a:solidFill>
              <a:schemeClr val="tx1"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409878B3-1604-446F-BC00-1391CEBFEC0E}"/>
                </a:ext>
              </a:extLst>
            </p:cNvPr>
            <p:cNvGrpSpPr/>
            <p:nvPr/>
          </p:nvGrpSpPr>
          <p:grpSpPr>
            <a:xfrm>
              <a:off x="4909727" y="2952000"/>
              <a:ext cx="886243" cy="886243"/>
              <a:chOff x="4909726" y="2492773"/>
              <a:chExt cx="886243" cy="886243"/>
            </a:xfrm>
            <a:solidFill>
              <a:schemeClr val="bg1"/>
            </a:solidFill>
          </p:grpSpPr>
          <p:sp>
            <p:nvSpPr>
              <p:cNvPr id="6" name="Rounded Rectangle 36">
                <a:extLst>
                  <a:ext uri="{FF2B5EF4-FFF2-40B4-BE49-F238E27FC236}">
                    <a16:creationId xmlns:a16="http://schemas.microsoft.com/office/drawing/2014/main" id="{D281B0E3-68C8-464E-8161-A2D30DC73ECB}"/>
                  </a:ext>
                </a:extLst>
              </p:cNvPr>
              <p:cNvSpPr/>
              <p:nvPr/>
            </p:nvSpPr>
            <p:spPr>
              <a:xfrm rot="18900000">
                <a:off x="4909726" y="2492773"/>
                <a:ext cx="886243" cy="886243"/>
              </a:xfrm>
              <a:prstGeom prst="roundRect">
                <a:avLst>
                  <a:gd name="adj" fmla="val 15614"/>
                </a:avLst>
              </a:prstGeom>
              <a:noFill/>
              <a:ln w="508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" name="Rounded Rectangle 44">
                <a:extLst>
                  <a:ext uri="{FF2B5EF4-FFF2-40B4-BE49-F238E27FC236}">
                    <a16:creationId xmlns:a16="http://schemas.microsoft.com/office/drawing/2014/main" id="{E36E0C0D-7370-4690-87CB-702AF97421DC}"/>
                  </a:ext>
                </a:extLst>
              </p:cNvPr>
              <p:cNvSpPr/>
              <p:nvPr/>
            </p:nvSpPr>
            <p:spPr>
              <a:xfrm rot="18900000">
                <a:off x="4970966" y="2554013"/>
                <a:ext cx="763760" cy="763760"/>
              </a:xfrm>
              <a:prstGeom prst="roundRect">
                <a:avLst>
                  <a:gd name="adj" fmla="val 1561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8" name="그룹 5">
              <a:extLst>
                <a:ext uri="{FF2B5EF4-FFF2-40B4-BE49-F238E27FC236}">
                  <a16:creationId xmlns:a16="http://schemas.microsoft.com/office/drawing/2014/main" id="{2E8378BC-A319-496D-B2B9-B76288D198D7}"/>
                </a:ext>
              </a:extLst>
            </p:cNvPr>
            <p:cNvGrpSpPr/>
            <p:nvPr/>
          </p:nvGrpSpPr>
          <p:grpSpPr>
            <a:xfrm>
              <a:off x="6721200" y="2952000"/>
              <a:ext cx="886243" cy="886243"/>
              <a:chOff x="6277732" y="2517433"/>
              <a:chExt cx="886243" cy="886243"/>
            </a:xfrm>
            <a:solidFill>
              <a:schemeClr val="bg1"/>
            </a:solidFill>
          </p:grpSpPr>
          <p:sp>
            <p:nvSpPr>
              <p:cNvPr id="9" name="Rounded Rectangle 41">
                <a:extLst>
                  <a:ext uri="{FF2B5EF4-FFF2-40B4-BE49-F238E27FC236}">
                    <a16:creationId xmlns:a16="http://schemas.microsoft.com/office/drawing/2014/main" id="{A37B656E-B90E-4352-8C49-56C03776B3A0}"/>
                  </a:ext>
                </a:extLst>
              </p:cNvPr>
              <p:cNvSpPr/>
              <p:nvPr/>
            </p:nvSpPr>
            <p:spPr>
              <a:xfrm rot="18900000">
                <a:off x="6277732" y="2517433"/>
                <a:ext cx="886243" cy="886243"/>
              </a:xfrm>
              <a:prstGeom prst="roundRect">
                <a:avLst>
                  <a:gd name="adj" fmla="val 15614"/>
                </a:avLst>
              </a:prstGeom>
              <a:noFill/>
              <a:ln w="508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solidFill>
                    <a:schemeClr val="bg1"/>
                  </a:solidFill>
                </a:endParaRPr>
              </a:p>
            </p:txBody>
          </p:sp>
          <p:sp>
            <p:nvSpPr>
              <p:cNvPr id="10" name="Rounded Rectangle 45">
                <a:extLst>
                  <a:ext uri="{FF2B5EF4-FFF2-40B4-BE49-F238E27FC236}">
                    <a16:creationId xmlns:a16="http://schemas.microsoft.com/office/drawing/2014/main" id="{4C8DD67C-179B-4FF6-B8D6-7CE86E5C5124}"/>
                  </a:ext>
                </a:extLst>
              </p:cNvPr>
              <p:cNvSpPr/>
              <p:nvPr/>
            </p:nvSpPr>
            <p:spPr>
              <a:xfrm rot="18900000">
                <a:off x="6341610" y="2578673"/>
                <a:ext cx="763760" cy="763760"/>
              </a:xfrm>
              <a:prstGeom prst="roundRect">
                <a:avLst>
                  <a:gd name="adj" fmla="val 1561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21" name="群組 20"/>
            <p:cNvGrpSpPr/>
            <p:nvPr/>
          </p:nvGrpSpPr>
          <p:grpSpPr>
            <a:xfrm>
              <a:off x="8560800" y="2952000"/>
              <a:ext cx="886243" cy="886243"/>
              <a:chOff x="8560800" y="2955600"/>
              <a:chExt cx="886243" cy="886243"/>
            </a:xfrm>
          </p:grpSpPr>
          <p:sp>
            <p:nvSpPr>
              <p:cNvPr id="12" name="Rounded Rectangle 42">
                <a:extLst>
                  <a:ext uri="{FF2B5EF4-FFF2-40B4-BE49-F238E27FC236}">
                    <a16:creationId xmlns:a16="http://schemas.microsoft.com/office/drawing/2014/main" id="{8C6766BD-E6E0-4718-A886-AB33EE935C16}"/>
                  </a:ext>
                </a:extLst>
              </p:cNvPr>
              <p:cNvSpPr/>
              <p:nvPr/>
            </p:nvSpPr>
            <p:spPr>
              <a:xfrm rot="18900000">
                <a:off x="8560800" y="2955600"/>
                <a:ext cx="886243" cy="886243"/>
              </a:xfrm>
              <a:prstGeom prst="roundRect">
                <a:avLst>
                  <a:gd name="adj" fmla="val 15614"/>
                </a:avLst>
              </a:prstGeom>
              <a:noFill/>
              <a:ln w="508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3" name="Rounded Rectangle 46">
                <a:extLst>
                  <a:ext uri="{FF2B5EF4-FFF2-40B4-BE49-F238E27FC236}">
                    <a16:creationId xmlns:a16="http://schemas.microsoft.com/office/drawing/2014/main" id="{028E554D-74E7-4FD7-B77F-E7845D4CD745}"/>
                  </a:ext>
                </a:extLst>
              </p:cNvPr>
              <p:cNvSpPr/>
              <p:nvPr/>
            </p:nvSpPr>
            <p:spPr>
              <a:xfrm rot="18900000">
                <a:off x="8622041" y="3011207"/>
                <a:ext cx="763760" cy="763760"/>
              </a:xfrm>
              <a:prstGeom prst="roundRect">
                <a:avLst>
                  <a:gd name="adj" fmla="val 15614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4" name="그룹 7">
              <a:extLst>
                <a:ext uri="{FF2B5EF4-FFF2-40B4-BE49-F238E27FC236}">
                  <a16:creationId xmlns:a16="http://schemas.microsoft.com/office/drawing/2014/main" id="{C8ED3566-D94B-4E0E-B9BD-7CD2ED172F02}"/>
                </a:ext>
              </a:extLst>
            </p:cNvPr>
            <p:cNvGrpSpPr/>
            <p:nvPr/>
          </p:nvGrpSpPr>
          <p:grpSpPr>
            <a:xfrm>
              <a:off x="10331743" y="2952000"/>
              <a:ext cx="886243" cy="886243"/>
              <a:chOff x="10199663" y="2566753"/>
              <a:chExt cx="886243" cy="886243"/>
            </a:xfrm>
            <a:solidFill>
              <a:schemeClr val="bg1"/>
            </a:solidFill>
          </p:grpSpPr>
          <p:sp>
            <p:nvSpPr>
              <p:cNvPr id="15" name="Rounded Rectangle 43">
                <a:extLst>
                  <a:ext uri="{FF2B5EF4-FFF2-40B4-BE49-F238E27FC236}">
                    <a16:creationId xmlns:a16="http://schemas.microsoft.com/office/drawing/2014/main" id="{EF29E45A-DFE1-427B-9CEC-954CF71FA448}"/>
                  </a:ext>
                </a:extLst>
              </p:cNvPr>
              <p:cNvSpPr/>
              <p:nvPr/>
            </p:nvSpPr>
            <p:spPr>
              <a:xfrm rot="18900000">
                <a:off x="10199663" y="2566753"/>
                <a:ext cx="886243" cy="886243"/>
              </a:xfrm>
              <a:prstGeom prst="roundRect">
                <a:avLst>
                  <a:gd name="adj" fmla="val 15614"/>
                </a:avLst>
              </a:prstGeom>
              <a:noFill/>
              <a:ln w="508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6" name="Rounded Rectangle 47">
                <a:extLst>
                  <a:ext uri="{FF2B5EF4-FFF2-40B4-BE49-F238E27FC236}">
                    <a16:creationId xmlns:a16="http://schemas.microsoft.com/office/drawing/2014/main" id="{F7325DD3-4AB4-45C0-BB5A-0BC3833B3879}"/>
                  </a:ext>
                </a:extLst>
              </p:cNvPr>
              <p:cNvSpPr/>
              <p:nvPr/>
            </p:nvSpPr>
            <p:spPr>
              <a:xfrm rot="18900000">
                <a:off x="10260904" y="2627993"/>
                <a:ext cx="763760" cy="763760"/>
              </a:xfrm>
              <a:prstGeom prst="roundRect">
                <a:avLst>
                  <a:gd name="adj" fmla="val 1561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BEC494B-F370-4969-AB72-5A15FC4FCE88}"/>
                </a:ext>
              </a:extLst>
            </p:cNvPr>
            <p:cNvSpPr txBox="1"/>
            <p:nvPr/>
          </p:nvSpPr>
          <p:spPr>
            <a:xfrm>
              <a:off x="4741201" y="4056885"/>
              <a:ext cx="1223292" cy="64633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b="1" spc="200" dirty="0">
                  <a:solidFill>
                    <a:schemeClr val="bg1"/>
                  </a:solidFill>
                  <a:latin typeface="..黑體UI-日本語" panose="02000000000000000000" pitchFamily="2" charset="-128"/>
                  <a:ea typeface="..黑體UI-日本語" panose="02000000000000000000" pitchFamily="2" charset="-128"/>
                  <a:cs typeface="..黑體UI-日本語" panose="02000000000000000000" pitchFamily="2" charset="-128"/>
                </a:rPr>
                <a:t>統計使用者歷程</a:t>
              </a:r>
              <a:endParaRPr lang="ko-KR" altLang="en-US" b="1" spc="200" dirty="0">
                <a:solidFill>
                  <a:schemeClr val="bg1"/>
                </a:solidFill>
                <a:latin typeface="..黑體UI-日本語" panose="02000000000000000000" pitchFamily="2" charset="-128"/>
                <a:ea typeface="..黑體UI-日本語" panose="02000000000000000000" pitchFamily="2" charset="-128"/>
                <a:cs typeface="..黑體UI-日本語" panose="02000000000000000000" pitchFamily="2" charset="-128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24417DF-4B7F-4B18-B993-D69CB1A46FBD}"/>
                </a:ext>
              </a:extLst>
            </p:cNvPr>
            <p:cNvSpPr txBox="1"/>
            <p:nvPr/>
          </p:nvSpPr>
          <p:spPr>
            <a:xfrm>
              <a:off x="6575675" y="4221838"/>
              <a:ext cx="1182565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b="1" spc="200" dirty="0">
                  <a:solidFill>
                    <a:schemeClr val="bg1"/>
                  </a:solidFill>
                  <a:latin typeface="..黑體UI-日本語" panose="02000000000000000000" pitchFamily="2" charset="-128"/>
                  <a:ea typeface="..黑體UI-日本語" panose="02000000000000000000" pitchFamily="2" charset="-128"/>
                  <a:cs typeface="..黑體UI-日本語" panose="02000000000000000000" pitchFamily="2" charset="-128"/>
                </a:rPr>
                <a:t>大數據化</a:t>
              </a:r>
              <a:endParaRPr lang="ko-KR" altLang="en-US" b="1" spc="200" dirty="0">
                <a:solidFill>
                  <a:schemeClr val="bg1"/>
                </a:solidFill>
                <a:latin typeface="..黑體UI-日本語" panose="02000000000000000000" pitchFamily="2" charset="-128"/>
                <a:ea typeface="..黑體UI-日本語" panose="02000000000000000000" pitchFamily="2" charset="-128"/>
                <a:cs typeface="..黑體UI-日本語" panose="02000000000000000000" pitchFamily="2" charset="-128"/>
              </a:endParaRPr>
            </a:p>
          </p:txBody>
        </p:sp>
        <p:sp>
          <p:nvSpPr>
            <p:cNvPr id="46" name="圓角矩形 45"/>
            <p:cNvSpPr/>
            <p:nvPr/>
          </p:nvSpPr>
          <p:spPr>
            <a:xfrm>
              <a:off x="8323200" y="4122000"/>
              <a:ext cx="1360406" cy="587489"/>
            </a:xfrm>
            <a:prstGeom prst="roundRect">
              <a:avLst/>
            </a:prstGeom>
            <a:solidFill>
              <a:schemeClr val="tx1"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3F6ECE4-BBBB-4939-A974-6A4BEA8F40F8}"/>
                </a:ext>
              </a:extLst>
            </p:cNvPr>
            <p:cNvSpPr txBox="1"/>
            <p:nvPr/>
          </p:nvSpPr>
          <p:spPr>
            <a:xfrm>
              <a:off x="8417603" y="4195384"/>
              <a:ext cx="1181250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b="1" spc="200" dirty="0">
                  <a:solidFill>
                    <a:schemeClr val="bg1"/>
                  </a:solidFill>
                  <a:latin typeface="..黑體UI-日本語" panose="02000000000000000000" pitchFamily="2" charset="-128"/>
                  <a:ea typeface="..黑體UI-日本語" panose="02000000000000000000" pitchFamily="2" charset="-128"/>
                  <a:cs typeface="..黑體UI-日本語" panose="02000000000000000000" pitchFamily="2" charset="-128"/>
                </a:rPr>
                <a:t>商家合作</a:t>
              </a:r>
              <a:endParaRPr lang="ko-KR" altLang="en-US" b="1" spc="200" dirty="0">
                <a:solidFill>
                  <a:schemeClr val="bg1"/>
                </a:solidFill>
                <a:latin typeface="..黑體UI-日本語" panose="02000000000000000000" pitchFamily="2" charset="-128"/>
                <a:ea typeface="..黑體UI-日本語" panose="02000000000000000000" pitchFamily="2" charset="-128"/>
                <a:cs typeface="..黑體UI-日本語" panose="02000000000000000000" pitchFamily="2" charset="-128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E8D4AA3-94F8-4F40-BCBF-6980A646D46F}"/>
                </a:ext>
              </a:extLst>
            </p:cNvPr>
            <p:cNvSpPr txBox="1"/>
            <p:nvPr/>
          </p:nvSpPr>
          <p:spPr>
            <a:xfrm>
              <a:off x="10137991" y="4058293"/>
              <a:ext cx="1247532" cy="64633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b="1" spc="200" dirty="0">
                  <a:solidFill>
                    <a:schemeClr val="bg1"/>
                  </a:solidFill>
                  <a:latin typeface="..黑體UI-日本語" panose="02000000000000000000" pitchFamily="2" charset="-128"/>
                  <a:ea typeface="..黑體UI-日本語" panose="02000000000000000000" pitchFamily="2" charset="-128"/>
                  <a:cs typeface="..黑體UI-日本語" panose="02000000000000000000" pitchFamily="2" charset="-128"/>
                </a:rPr>
                <a:t>增加國外資料</a:t>
              </a:r>
              <a:endParaRPr lang="ko-KR" altLang="en-US" b="1" spc="200" dirty="0">
                <a:solidFill>
                  <a:schemeClr val="bg1"/>
                </a:solidFill>
                <a:latin typeface="..黑體UI-日本語" panose="02000000000000000000" pitchFamily="2" charset="-128"/>
                <a:ea typeface="..黑體UI-日本語" panose="02000000000000000000" pitchFamily="2" charset="-128"/>
                <a:cs typeface="..黑體UI-日本語" panose="02000000000000000000" pitchFamily="2" charset="-128"/>
              </a:endParaRPr>
            </a:p>
          </p:txBody>
        </p:sp>
        <p:sp>
          <p:nvSpPr>
            <p:cNvPr id="36" name="Frame 17">
              <a:extLst>
                <a:ext uri="{FF2B5EF4-FFF2-40B4-BE49-F238E27FC236}">
                  <a16:creationId xmlns:a16="http://schemas.microsoft.com/office/drawing/2014/main" id="{339C0910-F687-4FC5-B4F3-499C07F04A5C}"/>
                </a:ext>
              </a:extLst>
            </p:cNvPr>
            <p:cNvSpPr/>
            <p:nvPr/>
          </p:nvSpPr>
          <p:spPr>
            <a:xfrm>
              <a:off x="5151885" y="3217076"/>
              <a:ext cx="401923" cy="401923"/>
            </a:xfrm>
            <a:custGeom>
              <a:avLst/>
              <a:gdLst/>
              <a:ahLst/>
              <a:cxnLst/>
              <a:rect l="l" t="t" r="r" b="b"/>
              <a:pathLst>
                <a:path w="3240000" h="3240000">
                  <a:moveTo>
                    <a:pt x="415456" y="380544"/>
                  </a:moveTo>
                  <a:lnTo>
                    <a:pt x="415456" y="385333"/>
                  </a:lnTo>
                  <a:lnTo>
                    <a:pt x="385333" y="385333"/>
                  </a:lnTo>
                  <a:lnTo>
                    <a:pt x="385333" y="2854667"/>
                  </a:lnTo>
                  <a:lnTo>
                    <a:pt x="1529120" y="2854667"/>
                  </a:lnTo>
                  <a:cubicBezTo>
                    <a:pt x="1267123" y="2430711"/>
                    <a:pt x="997530" y="1721825"/>
                    <a:pt x="436017" y="1672600"/>
                  </a:cubicBezTo>
                  <a:lnTo>
                    <a:pt x="600235" y="1185112"/>
                  </a:lnTo>
                  <a:cubicBezTo>
                    <a:pt x="1132790" y="1359573"/>
                    <a:pt x="1278822" y="1550851"/>
                    <a:pt x="1544730" y="1923929"/>
                  </a:cubicBezTo>
                  <a:cubicBezTo>
                    <a:pt x="1789452" y="1379400"/>
                    <a:pt x="1927092" y="1088696"/>
                    <a:pt x="2233403" y="596568"/>
                  </a:cubicBezTo>
                  <a:lnTo>
                    <a:pt x="2770666" y="596568"/>
                  </a:lnTo>
                  <a:cubicBezTo>
                    <a:pt x="2331495" y="1220469"/>
                    <a:pt x="1907612" y="2113878"/>
                    <a:pt x="1578489" y="2854667"/>
                  </a:cubicBezTo>
                  <a:lnTo>
                    <a:pt x="2854667" y="2854667"/>
                  </a:lnTo>
                  <a:lnTo>
                    <a:pt x="2854667" y="596568"/>
                  </a:lnTo>
                  <a:lnTo>
                    <a:pt x="2858395" y="596568"/>
                  </a:lnTo>
                  <a:lnTo>
                    <a:pt x="2858395" y="380544"/>
                  </a:lnTo>
                  <a:close/>
                  <a:moveTo>
                    <a:pt x="0" y="0"/>
                  </a:moveTo>
                  <a:lnTo>
                    <a:pt x="3240000" y="0"/>
                  </a:lnTo>
                  <a:lnTo>
                    <a:pt x="3240000" y="3240000"/>
                  </a:lnTo>
                  <a:lnTo>
                    <a:pt x="0" y="324000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2" name="圖片 1"/>
            <p:cNvPicPr>
              <a:picLocks noChangeAspect="1"/>
            </p:cNvPicPr>
            <p:nvPr/>
          </p:nvPicPr>
          <p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3390" b="97881" l="5159" r="94841">
                          <a14:foregroundMark x1="38492" y1="48729" x2="38492" y2="48729"/>
                          <a14:foregroundMark x1="33333" y1="63559" x2="33333" y2="63559"/>
                          <a14:foregroundMark x1="31349" y1="80932" x2="31349" y2="80932"/>
                          <a14:foregroundMark x1="68254" y1="65254" x2="68254" y2="65254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886687" y="3150037"/>
              <a:ext cx="585656" cy="548470"/>
            </a:xfrm>
            <a:prstGeom prst="rect">
              <a:avLst/>
            </a:prstGeom>
          </p:spPr>
        </p:pic>
        <p:pic>
          <p:nvPicPr>
            <p:cNvPr id="18" name="圖片 17"/>
            <p:cNvPicPr>
              <a:picLocks noChangeAspect="1"/>
            </p:cNvPicPr>
            <p:nvPr/>
          </p:nvPicPr>
          <p:blipFill>
            <a:blip r:embed="rId4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5238" b="94762" l="3419" r="97436">
                          <a14:foregroundMark x1="11111" y1="35238" x2="11111" y2="35238"/>
                          <a14:foregroundMark x1="67521" y1="38095" x2="67521" y2="38095"/>
                          <a14:foregroundMark x1="84615" y1="35714" x2="84615" y2="35714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684862" y="3136678"/>
              <a:ext cx="615949" cy="592171"/>
            </a:xfrm>
            <a:prstGeom prst="rect">
              <a:avLst/>
            </a:prstGeom>
          </p:spPr>
        </p:pic>
        <p:pic>
          <p:nvPicPr>
            <p:cNvPr id="37" name="圖片 36"/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72126" y="3217076"/>
              <a:ext cx="405478" cy="4054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77583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6">
            <a:extLst>
              <a:ext uri="{FF2B5EF4-FFF2-40B4-BE49-F238E27FC236}">
                <a16:creationId xmlns:a16="http://schemas.microsoft.com/office/drawing/2014/main" id="{C98C6A07-5DC5-4C18-9D32-83C30E97B39D}"/>
              </a:ext>
            </a:extLst>
          </p:cNvPr>
          <p:cNvSpPr/>
          <p:nvPr/>
        </p:nvSpPr>
        <p:spPr>
          <a:xfrm>
            <a:off x="0" y="0"/>
            <a:ext cx="648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+mn-lt"/>
              <a:cs typeface="Arial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CD017CB-0C32-4239-9817-5BEBD16C985D}"/>
              </a:ext>
            </a:extLst>
          </p:cNvPr>
          <p:cNvSpPr txBox="1"/>
          <p:nvPr/>
        </p:nvSpPr>
        <p:spPr>
          <a:xfrm flipH="1">
            <a:off x="763750" y="2053126"/>
            <a:ext cx="481013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zh-TW" altLang="en-US" sz="4000" dirty="0" smtClean="0">
                <a:gradFill>
                  <a:gsLst>
                    <a:gs pos="0">
                      <a:srgbClr val="8544DE"/>
                    </a:gs>
                    <a:gs pos="100000">
                      <a:srgbClr val="DC00AA"/>
                    </a:gs>
                  </a:gsLst>
                  <a:lin ang="16200000" scaled="0"/>
                </a:gradFill>
                <a:latin typeface="..黑體UI-日本語" panose="02000000000000000000" pitchFamily="2" charset="-128"/>
                <a:ea typeface="..黑體UI-日本語" panose="02000000000000000000" pitchFamily="2" charset="-128"/>
                <a:cs typeface="..黑體UI-日本語" panose="02000000000000000000" pitchFamily="2" charset="-128"/>
              </a:rPr>
              <a:t> </a:t>
            </a:r>
            <a:r>
              <a:rPr lang="zh-TW" altLang="en-US" sz="3600" dirty="0" smtClean="0">
                <a:gradFill>
                  <a:gsLst>
                    <a:gs pos="0">
                      <a:srgbClr val="8544DE"/>
                    </a:gs>
                    <a:gs pos="40000">
                      <a:srgbClr val="DC00AA"/>
                    </a:gs>
                  </a:gsLst>
                  <a:lin ang="16200000" scaled="0"/>
                </a:gradFill>
                <a:latin typeface="..黑體UI-日本語" panose="02000000000000000000" pitchFamily="2" charset="-128"/>
                <a:ea typeface="..黑體UI-日本語" panose="02000000000000000000" pitchFamily="2" charset="-128"/>
                <a:cs typeface="..黑體UI-日本語" panose="02000000000000000000" pitchFamily="2" charset="-128"/>
              </a:rPr>
              <a:t>形</a:t>
            </a:r>
            <a:r>
              <a:rPr lang="zh-TW" altLang="en-US" sz="3600" dirty="0">
                <a:gradFill>
                  <a:gsLst>
                    <a:gs pos="0">
                      <a:srgbClr val="8544DE"/>
                    </a:gs>
                    <a:gs pos="40000">
                      <a:srgbClr val="DC00AA"/>
                    </a:gs>
                  </a:gsLst>
                  <a:lin ang="16200000" scaled="0"/>
                </a:gradFill>
                <a:latin typeface="..黑體UI-日本語" panose="02000000000000000000" pitchFamily="2" charset="-128"/>
                <a:ea typeface="..黑體UI-日本語" panose="02000000000000000000" pitchFamily="2" charset="-128"/>
                <a:cs typeface="..黑體UI-日本語" panose="02000000000000000000" pitchFamily="2" charset="-128"/>
              </a:rPr>
              <a:t>塑台灣成為亞洲「友善、智慧、體驗」旅遊的重要</a:t>
            </a:r>
            <a:r>
              <a:rPr lang="zh-TW" altLang="en-US" sz="3600" dirty="0" smtClean="0">
                <a:gradFill>
                  <a:gsLst>
                    <a:gs pos="0">
                      <a:srgbClr val="8544DE"/>
                    </a:gs>
                    <a:gs pos="40000">
                      <a:srgbClr val="DC00AA"/>
                    </a:gs>
                  </a:gsLst>
                  <a:lin ang="16200000" scaled="0"/>
                </a:gradFill>
                <a:latin typeface="..黑體UI-日本語" panose="02000000000000000000" pitchFamily="2" charset="-128"/>
                <a:ea typeface="..黑體UI-日本語" panose="02000000000000000000" pitchFamily="2" charset="-128"/>
                <a:cs typeface="..黑體UI-日本語" panose="02000000000000000000" pitchFamily="2" charset="-128"/>
              </a:rPr>
              <a:t>目的地</a:t>
            </a:r>
            <a:r>
              <a:rPr lang="en-US" altLang="zh-TW" sz="4000" dirty="0" smtClean="0">
                <a:gradFill>
                  <a:gsLst>
                    <a:gs pos="0">
                      <a:srgbClr val="8544DE"/>
                    </a:gs>
                    <a:gs pos="100000">
                      <a:srgbClr val="DC00AA"/>
                    </a:gs>
                  </a:gsLst>
                  <a:lin ang="16200000" scaled="0"/>
                </a:gradFill>
                <a:latin typeface="..黑體UI-日本語" panose="02000000000000000000" pitchFamily="2" charset="-128"/>
                <a:ea typeface="..黑體UI-日本語" panose="02000000000000000000" pitchFamily="2" charset="-128"/>
                <a:cs typeface="..黑體UI-日本語" panose="02000000000000000000" pitchFamily="2" charset="-128"/>
              </a:rPr>
              <a:t>”</a:t>
            </a:r>
            <a:endParaRPr lang="en-US" altLang="ko-KR" sz="4000" dirty="0">
              <a:gradFill>
                <a:gsLst>
                  <a:gs pos="0">
                    <a:srgbClr val="8544DE"/>
                  </a:gs>
                  <a:gs pos="100000">
                    <a:srgbClr val="DC00AA"/>
                  </a:gs>
                </a:gsLst>
                <a:lin ang="16200000" scaled="0"/>
              </a:gradFill>
              <a:latin typeface="..黑體UI-日本語" panose="02000000000000000000" pitchFamily="2" charset="-128"/>
              <a:ea typeface="..黑體UI-日本語" panose="02000000000000000000" pitchFamily="2" charset="-128"/>
              <a:cs typeface="..黑體UI-日本語" panose="02000000000000000000" pitchFamily="2" charset="-128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E10BC62-3BEA-42A0-85CF-34D07F6A7D8B}"/>
              </a:ext>
            </a:extLst>
          </p:cNvPr>
          <p:cNvSpPr txBox="1"/>
          <p:nvPr/>
        </p:nvSpPr>
        <p:spPr>
          <a:xfrm>
            <a:off x="1766655" y="5014886"/>
            <a:ext cx="5201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b="1" dirty="0" smtClean="0">
                <a:solidFill>
                  <a:schemeClr val="bg2">
                    <a:lumMod val="25000"/>
                  </a:schemeClr>
                </a:solidFill>
                <a:latin typeface="Arciform" pitchFamily="50" charset="0"/>
                <a:ea typeface="..黑體UI-日本語" panose="02000000000000000000" pitchFamily="2" charset="-128"/>
                <a:cs typeface="..黑體UI-日本語" panose="02000000000000000000" pitchFamily="2" charset="-128"/>
              </a:rPr>
              <a:t>————— </a:t>
            </a:r>
            <a:r>
              <a:rPr lang="en-US" altLang="zh-TW" dirty="0">
                <a:solidFill>
                  <a:schemeClr val="bg2">
                    <a:lumMod val="25000"/>
                  </a:schemeClr>
                </a:solidFill>
                <a:latin typeface=".HeitiUI SC" panose="02000000000000000000" pitchFamily="2" charset="-128"/>
                <a:ea typeface=".HeitiUI SC" panose="02000000000000000000" pitchFamily="2" charset="-128"/>
                <a:cs typeface=".HeitiUI SC" panose="02000000000000000000" pitchFamily="2" charset="-128"/>
              </a:rPr>
              <a:t>Tourism 2020—</a:t>
            </a:r>
            <a:r>
              <a:rPr lang="zh-TW" altLang="en-US" dirty="0">
                <a:solidFill>
                  <a:schemeClr val="bg2">
                    <a:lumMod val="25000"/>
                  </a:schemeClr>
                </a:solidFill>
                <a:latin typeface=".HeitiUI SC" panose="02000000000000000000" pitchFamily="2" charset="-128"/>
                <a:ea typeface=".HeitiUI SC" panose="02000000000000000000" pitchFamily="2" charset="-128"/>
                <a:cs typeface=".HeitiUI SC" panose="02000000000000000000" pitchFamily="2" charset="-128"/>
              </a:rPr>
              <a:t>台灣永續觀光發展方案</a:t>
            </a:r>
            <a:endParaRPr lang="ko-KR" altLang="en-US" dirty="0">
              <a:solidFill>
                <a:schemeClr val="bg2">
                  <a:lumMod val="25000"/>
                </a:schemeClr>
              </a:solidFill>
              <a:latin typeface=".HeitiUI SC" panose="02000000000000000000" pitchFamily="2" charset="-128"/>
              <a:ea typeface=".HeitiUI SC" panose="02000000000000000000" pitchFamily="2" charset="-128"/>
              <a:cs typeface=".HeitiUI SC" panose="02000000000000000000" pitchFamily="2" charset="-128"/>
            </a:endParaRPr>
          </a:p>
        </p:txBody>
      </p:sp>
      <p:pic>
        <p:nvPicPr>
          <p:cNvPr id="2" name="圖片版面配置區 1"/>
          <p:cNvPicPr>
            <a:picLocks noGrp="1" noChangeAspect="1"/>
          </p:cNvPicPr>
          <p:nvPr>
            <p:ph type="pic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28" r="4928"/>
          <a:stretch>
            <a:fillRect/>
          </a:stretch>
        </p:blipFill>
        <p:spPr>
          <a:xfrm>
            <a:off x="3533984" y="0"/>
            <a:ext cx="8499171" cy="6278992"/>
          </a:xfrm>
          <a:solidFill>
            <a:schemeClr val="accent2"/>
          </a:solidFill>
        </p:spPr>
      </p:pic>
      <p:sp>
        <p:nvSpPr>
          <p:cNvPr id="9" name="矩形 8"/>
          <p:cNvSpPr/>
          <p:nvPr/>
        </p:nvSpPr>
        <p:spPr>
          <a:xfrm>
            <a:off x="-284735" y="-203200"/>
            <a:ext cx="944880" cy="7426960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324000" y="2176105"/>
            <a:ext cx="4861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 smtClean="0">
                <a:gradFill>
                  <a:gsLst>
                    <a:gs pos="0">
                      <a:srgbClr val="8544DE"/>
                    </a:gs>
                    <a:gs pos="100000">
                      <a:srgbClr val="DC00AA"/>
                    </a:gs>
                  </a:gsLst>
                  <a:lin ang="16200000" scaled="0"/>
                </a:gradFill>
                <a:latin typeface="..黑體UI-日本語" panose="02000000000000000000" pitchFamily="2" charset="-128"/>
                <a:ea typeface="..黑體UI-日本語" panose="02000000000000000000" pitchFamily="2" charset="-128"/>
                <a:cs typeface="..黑體UI-日本語" panose="02000000000000000000" pitchFamily="2" charset="-128"/>
              </a:rPr>
              <a:t>“</a:t>
            </a:r>
            <a:endParaRPr lang="zh-TW" altLang="en-US" sz="4000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10901680" y="6238240"/>
            <a:ext cx="491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15</a:t>
            </a:r>
            <a:endParaRPr lang="zh-TW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9799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圓角矩形 2"/>
          <p:cNvSpPr/>
          <p:nvPr/>
        </p:nvSpPr>
        <p:spPr>
          <a:xfrm>
            <a:off x="3611301" y="1157949"/>
            <a:ext cx="6933236" cy="2469171"/>
          </a:xfrm>
          <a:prstGeom prst="roundRect">
            <a:avLst>
              <a:gd name="adj" fmla="val 9326"/>
            </a:avLst>
          </a:prstGeom>
          <a:solidFill>
            <a:srgbClr val="FFE1F8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49E11F-85AA-456E-A769-CE2B88EB4FE1}"/>
              </a:ext>
            </a:extLst>
          </p:cNvPr>
          <p:cNvSpPr txBox="1">
            <a:spLocks/>
          </p:cNvSpPr>
          <p:nvPr/>
        </p:nvSpPr>
        <p:spPr>
          <a:xfrm>
            <a:off x="858453" y="992356"/>
            <a:ext cx="1691707" cy="2025164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8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algn="dist">
              <a:lnSpc>
                <a:spcPts val="7000"/>
              </a:lnSpc>
            </a:pPr>
            <a:r>
              <a:rPr lang="zh-TW" altLang="en-US" dirty="0" smtClean="0">
                <a:gradFill>
                  <a:gsLst>
                    <a:gs pos="0">
                      <a:srgbClr val="FFCDF3"/>
                    </a:gs>
                    <a:gs pos="100000">
                      <a:schemeClr val="bg1"/>
                    </a:gs>
                  </a:gsLst>
                  <a:lin ang="16800000" scaled="0"/>
                </a:gradFill>
                <a:latin typeface="..黑體UI-日本語" panose="02000000000000000000" pitchFamily="2" charset="-128"/>
                <a:ea typeface="..黑體UI-日本語" panose="02000000000000000000" pitchFamily="2" charset="-128"/>
                <a:cs typeface="..黑體UI-日本語" panose="02000000000000000000" pitchFamily="2" charset="-128"/>
              </a:rPr>
              <a:t>參考</a:t>
            </a:r>
            <a:r>
              <a:rPr lang="en-US" altLang="zh-TW" dirty="0" smtClean="0">
                <a:gradFill>
                  <a:gsLst>
                    <a:gs pos="0">
                      <a:srgbClr val="FFCDF3"/>
                    </a:gs>
                    <a:gs pos="100000">
                      <a:schemeClr val="bg1"/>
                    </a:gs>
                  </a:gsLst>
                  <a:lin ang="16800000" scaled="0"/>
                </a:gradFill>
                <a:latin typeface="..黑體UI-日本語" panose="02000000000000000000" pitchFamily="2" charset="-128"/>
                <a:ea typeface="..黑體UI-日本語" panose="02000000000000000000" pitchFamily="2" charset="-128"/>
                <a:cs typeface="..黑體UI-日本語" panose="02000000000000000000" pitchFamily="2" charset="-128"/>
              </a:rPr>
              <a:t/>
            </a:r>
            <a:br>
              <a:rPr lang="en-US" altLang="zh-TW" dirty="0" smtClean="0">
                <a:gradFill>
                  <a:gsLst>
                    <a:gs pos="0">
                      <a:srgbClr val="FFCDF3"/>
                    </a:gs>
                    <a:gs pos="100000">
                      <a:schemeClr val="bg1"/>
                    </a:gs>
                  </a:gsLst>
                  <a:lin ang="16800000" scaled="0"/>
                </a:gradFill>
                <a:latin typeface="..黑體UI-日本語" panose="02000000000000000000" pitchFamily="2" charset="-128"/>
                <a:ea typeface="..黑體UI-日本語" panose="02000000000000000000" pitchFamily="2" charset="-128"/>
                <a:cs typeface="..黑體UI-日本語" panose="02000000000000000000" pitchFamily="2" charset="-128"/>
              </a:rPr>
            </a:br>
            <a:r>
              <a:rPr lang="zh-TW" altLang="en-US" dirty="0" smtClean="0">
                <a:gradFill>
                  <a:gsLst>
                    <a:gs pos="0">
                      <a:srgbClr val="FFCDF3"/>
                    </a:gs>
                    <a:gs pos="100000">
                      <a:schemeClr val="bg1"/>
                    </a:gs>
                  </a:gsLst>
                  <a:lin ang="16800000" scaled="0"/>
                </a:gradFill>
                <a:latin typeface="..黑體UI-日本語" panose="02000000000000000000" pitchFamily="2" charset="-128"/>
                <a:ea typeface="..黑體UI-日本語" panose="02000000000000000000" pitchFamily="2" charset="-128"/>
                <a:cs typeface="..黑體UI-日本語" panose="02000000000000000000" pitchFamily="2" charset="-128"/>
              </a:rPr>
              <a:t>資料</a:t>
            </a:r>
            <a:endParaRPr lang="ko-KR" altLang="en-US" dirty="0">
              <a:gradFill>
                <a:gsLst>
                  <a:gs pos="0">
                    <a:srgbClr val="FFCDF3"/>
                  </a:gs>
                  <a:gs pos="100000">
                    <a:schemeClr val="bg1"/>
                  </a:gs>
                </a:gsLst>
                <a:lin ang="16800000" scaled="0"/>
              </a:gradFill>
              <a:latin typeface="..黑體UI-日本語" panose="02000000000000000000" pitchFamily="2" charset="-128"/>
              <a:cs typeface="..黑體UI-日本語" panose="02000000000000000000" pitchFamily="2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974617-C279-4424-90C7-73885C2B65A8}"/>
              </a:ext>
            </a:extLst>
          </p:cNvPr>
          <p:cNvSpPr txBox="1"/>
          <p:nvPr/>
        </p:nvSpPr>
        <p:spPr>
          <a:xfrm>
            <a:off x="3824655" y="1368603"/>
            <a:ext cx="7077807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.HeitiUI SC" panose="02000000000000000000" pitchFamily="2" charset="-128"/>
                <a:ea typeface=".HeitiUI SC" panose="02000000000000000000" pitchFamily="2" charset="-128"/>
                <a:cs typeface=".HeitiUI SC" panose="02000000000000000000" pitchFamily="2" charset="-128"/>
              </a:rPr>
              <a:t>https://pixabay.com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.HeitiUI SC" panose="02000000000000000000" pitchFamily="2" charset="-128"/>
                <a:ea typeface=".HeitiUI SC" panose="02000000000000000000" pitchFamily="2" charset="-128"/>
                <a:cs typeface=".HeitiUI SC" panose="02000000000000000000" pitchFamily="2" charset="-128"/>
              </a:rPr>
              <a:t>/</a:t>
            </a:r>
          </a:p>
          <a:p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.HeitiUI SC" panose="02000000000000000000" pitchFamily="2" charset="-128"/>
              <a:ea typeface=".HeitiUI SC" panose="02000000000000000000" pitchFamily="2" charset="-128"/>
              <a:cs typeface=".HeitiUI SC" panose="02000000000000000000" pitchFamily="2" charset="-128"/>
            </a:endParaRPr>
          </a:p>
          <a:p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.HeitiUI SC" panose="02000000000000000000" pitchFamily="2" charset="-128"/>
                <a:ea typeface=".HeitiUI SC" panose="02000000000000000000" pitchFamily="2" charset="-128"/>
                <a:cs typeface=".HeitiUI SC" panose="02000000000000000000" pitchFamily="2" charset="-128"/>
              </a:rPr>
              <a:t>https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.HeitiUI SC" panose="02000000000000000000" pitchFamily="2" charset="-128"/>
                <a:ea typeface=".HeitiUI SC" panose="02000000000000000000" pitchFamily="2" charset="-128"/>
                <a:cs typeface=".HeitiUI SC" panose="02000000000000000000" pitchFamily="2" charset="-128"/>
              </a:rPr>
              <a:t>://play.google.com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.HeitiUI SC" panose="02000000000000000000" pitchFamily="2" charset="-128"/>
                <a:ea typeface=".HeitiUI SC" panose="02000000000000000000" pitchFamily="2" charset="-128"/>
                <a:cs typeface=".HeitiUI SC" panose="02000000000000000000" pitchFamily="2" charset="-128"/>
              </a:rPr>
              <a:t>/</a:t>
            </a:r>
          </a:p>
          <a:p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.HeitiUI SC" panose="02000000000000000000" pitchFamily="2" charset="-128"/>
              <a:ea typeface=".HeitiUI SC" panose="02000000000000000000" pitchFamily="2" charset="-128"/>
              <a:cs typeface=".HeitiUI SC" panose="02000000000000000000" pitchFamily="2" charset="-128"/>
            </a:endParaRPr>
          </a:p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.HeitiUI SC" panose="02000000000000000000" pitchFamily="2" charset="-128"/>
                <a:ea typeface=".HeitiUI SC" panose="02000000000000000000" pitchFamily="2" charset="-128"/>
                <a:cs typeface=".HeitiUI SC" panose="02000000000000000000" pitchFamily="2" charset="-128"/>
              </a:rPr>
              <a:t>https://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.HeitiUI SC" panose="02000000000000000000" pitchFamily="2" charset="-128"/>
                <a:ea typeface=".HeitiUI SC" panose="02000000000000000000" pitchFamily="2" charset="-128"/>
                <a:cs typeface=".HeitiUI SC" panose="02000000000000000000" pitchFamily="2" charset="-128"/>
              </a:rPr>
              <a:t>reurl.cc/Gr6N1v</a:t>
            </a:r>
          </a:p>
          <a:p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.HeitiUI SC" panose="02000000000000000000" pitchFamily="2" charset="-128"/>
              <a:ea typeface=".HeitiUI SC" panose="02000000000000000000" pitchFamily="2" charset="-128"/>
              <a:cs typeface=".HeitiUI SC" panose="02000000000000000000" pitchFamily="2" charset="-128"/>
            </a:endParaRPr>
          </a:p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.HeitiUI SC" panose="02000000000000000000" pitchFamily="2" charset="-128"/>
                <a:ea typeface=".HeitiUI SC" panose="02000000000000000000" pitchFamily="2" charset="-128"/>
                <a:cs typeface=".HeitiUI SC" panose="02000000000000000000" pitchFamily="2" charset="-128"/>
              </a:rPr>
              <a:t>https://solomo.xinmedia.com/globaltourismvision/185129</a:t>
            </a:r>
          </a:p>
          <a:p>
            <a:endParaRPr lang="en-US" altLang="ko-KR" sz="1200" dirty="0">
              <a:cs typeface="Arial" pitchFamily="34" charset="0"/>
            </a:endParaRPr>
          </a:p>
          <a:p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E7E9F50-52E2-4D78-A0B4-E6ECF4861E37}"/>
              </a:ext>
            </a:extLst>
          </p:cNvPr>
          <p:cNvSpPr/>
          <p:nvPr/>
        </p:nvSpPr>
        <p:spPr>
          <a:xfrm>
            <a:off x="1569708" y="527538"/>
            <a:ext cx="9688748" cy="5577840"/>
          </a:xfrm>
          <a:custGeom>
            <a:avLst/>
            <a:gdLst>
              <a:gd name="connsiteX0" fmla="*/ 343818 w 9688748"/>
              <a:gd name="connsiteY0" fmla="*/ 0 h 5577840"/>
              <a:gd name="connsiteX1" fmla="*/ 9344930 w 9688748"/>
              <a:gd name="connsiteY1" fmla="*/ 0 h 5577840"/>
              <a:gd name="connsiteX2" fmla="*/ 9688748 w 9688748"/>
              <a:gd name="connsiteY2" fmla="*/ 343818 h 5577840"/>
              <a:gd name="connsiteX3" fmla="*/ 9688748 w 9688748"/>
              <a:gd name="connsiteY3" fmla="*/ 5234022 h 5577840"/>
              <a:gd name="connsiteX4" fmla="*/ 9344930 w 9688748"/>
              <a:gd name="connsiteY4" fmla="*/ 5577840 h 5577840"/>
              <a:gd name="connsiteX5" fmla="*/ 343818 w 9688748"/>
              <a:gd name="connsiteY5" fmla="*/ 5577840 h 5577840"/>
              <a:gd name="connsiteX6" fmla="*/ 0 w 9688748"/>
              <a:gd name="connsiteY6" fmla="*/ 5234022 h 5577840"/>
              <a:gd name="connsiteX7" fmla="*/ 0 w 9688748"/>
              <a:gd name="connsiteY7" fmla="*/ 2847961 h 5577840"/>
              <a:gd name="connsiteX8" fmla="*/ 43774 w 9688748"/>
              <a:gd name="connsiteY8" fmla="*/ 2847961 h 5577840"/>
              <a:gd name="connsiteX9" fmla="*/ 43774 w 9688748"/>
              <a:gd name="connsiteY9" fmla="*/ 5194267 h 5577840"/>
              <a:gd name="connsiteX10" fmla="*/ 381627 w 9688748"/>
              <a:gd name="connsiteY10" fmla="*/ 5532120 h 5577840"/>
              <a:gd name="connsiteX11" fmla="*/ 9307121 w 9688748"/>
              <a:gd name="connsiteY11" fmla="*/ 5532120 h 5577840"/>
              <a:gd name="connsiteX12" fmla="*/ 9644974 w 9688748"/>
              <a:gd name="connsiteY12" fmla="*/ 5194267 h 5577840"/>
              <a:gd name="connsiteX13" fmla="*/ 9644974 w 9688748"/>
              <a:gd name="connsiteY13" fmla="*/ 383573 h 5577840"/>
              <a:gd name="connsiteX14" fmla="*/ 9307121 w 9688748"/>
              <a:gd name="connsiteY14" fmla="*/ 45720 h 5577840"/>
              <a:gd name="connsiteX15" fmla="*/ 381627 w 9688748"/>
              <a:gd name="connsiteY15" fmla="*/ 45720 h 5577840"/>
              <a:gd name="connsiteX16" fmla="*/ 43774 w 9688748"/>
              <a:gd name="connsiteY16" fmla="*/ 383573 h 5577840"/>
              <a:gd name="connsiteX17" fmla="*/ 43774 w 9688748"/>
              <a:gd name="connsiteY17" fmla="*/ 443718 h 5577840"/>
              <a:gd name="connsiteX18" fmla="*/ 0 w 9688748"/>
              <a:gd name="connsiteY18" fmla="*/ 443718 h 5577840"/>
              <a:gd name="connsiteX19" fmla="*/ 0 w 9688748"/>
              <a:gd name="connsiteY19" fmla="*/ 343818 h 5577840"/>
              <a:gd name="connsiteX20" fmla="*/ 343818 w 9688748"/>
              <a:gd name="connsiteY20" fmla="*/ 0 h 5577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9688748" h="5577840">
                <a:moveTo>
                  <a:pt x="343818" y="0"/>
                </a:moveTo>
                <a:lnTo>
                  <a:pt x="9344930" y="0"/>
                </a:lnTo>
                <a:cubicBezTo>
                  <a:pt x="9534815" y="0"/>
                  <a:pt x="9688748" y="153933"/>
                  <a:pt x="9688748" y="343818"/>
                </a:cubicBezTo>
                <a:lnTo>
                  <a:pt x="9688748" y="5234022"/>
                </a:lnTo>
                <a:cubicBezTo>
                  <a:pt x="9688748" y="5423907"/>
                  <a:pt x="9534815" y="5577840"/>
                  <a:pt x="9344930" y="5577840"/>
                </a:cubicBezTo>
                <a:lnTo>
                  <a:pt x="343818" y="5577840"/>
                </a:lnTo>
                <a:cubicBezTo>
                  <a:pt x="153933" y="5577840"/>
                  <a:pt x="0" y="5423907"/>
                  <a:pt x="0" y="5234022"/>
                </a:cubicBezTo>
                <a:lnTo>
                  <a:pt x="0" y="2847961"/>
                </a:lnTo>
                <a:lnTo>
                  <a:pt x="43774" y="2847961"/>
                </a:lnTo>
                <a:lnTo>
                  <a:pt x="43774" y="5194267"/>
                </a:lnTo>
                <a:cubicBezTo>
                  <a:pt x="43774" y="5380858"/>
                  <a:pt x="195036" y="5532120"/>
                  <a:pt x="381627" y="5532120"/>
                </a:cubicBezTo>
                <a:lnTo>
                  <a:pt x="9307121" y="5532120"/>
                </a:lnTo>
                <a:cubicBezTo>
                  <a:pt x="9493712" y="5532120"/>
                  <a:pt x="9644974" y="5380858"/>
                  <a:pt x="9644974" y="5194267"/>
                </a:cubicBezTo>
                <a:lnTo>
                  <a:pt x="9644974" y="383573"/>
                </a:lnTo>
                <a:cubicBezTo>
                  <a:pt x="9644974" y="196982"/>
                  <a:pt x="9493712" y="45720"/>
                  <a:pt x="9307121" y="45720"/>
                </a:cubicBezTo>
                <a:lnTo>
                  <a:pt x="381627" y="45720"/>
                </a:lnTo>
                <a:cubicBezTo>
                  <a:pt x="195036" y="45720"/>
                  <a:pt x="43774" y="196982"/>
                  <a:pt x="43774" y="383573"/>
                </a:cubicBezTo>
                <a:lnTo>
                  <a:pt x="43774" y="443718"/>
                </a:lnTo>
                <a:lnTo>
                  <a:pt x="0" y="443718"/>
                </a:lnTo>
                <a:lnTo>
                  <a:pt x="0" y="343818"/>
                </a:lnTo>
                <a:cubicBezTo>
                  <a:pt x="0" y="153933"/>
                  <a:pt x="153933" y="0"/>
                  <a:pt x="343818" y="0"/>
                </a:cubicBezTo>
                <a:close/>
              </a:path>
            </a:pathLst>
          </a:custGeom>
          <a:solidFill>
            <a:srgbClr val="FFE1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文字方塊 6"/>
          <p:cNvSpPr txBox="1"/>
          <p:nvPr/>
        </p:nvSpPr>
        <p:spPr>
          <a:xfrm>
            <a:off x="10901680" y="6238240"/>
            <a:ext cx="537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chemeClr val="bg1">
                    <a:lumMod val="95000"/>
                  </a:schemeClr>
                </a:solidFill>
              </a:rPr>
              <a:t>16</a:t>
            </a:r>
            <a:endParaRPr lang="zh-TW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0639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6BDE9DF4-FB5B-43F3-8A17-6C2549D072E8}"/>
              </a:ext>
            </a:extLst>
          </p:cNvPr>
          <p:cNvSpPr/>
          <p:nvPr/>
        </p:nvSpPr>
        <p:spPr>
          <a:xfrm flipH="1">
            <a:off x="3178896" y="1127983"/>
            <a:ext cx="5918025" cy="4892281"/>
          </a:xfrm>
          <a:custGeom>
            <a:avLst/>
            <a:gdLst>
              <a:gd name="connsiteX0" fmla="*/ 5411991 w 6155406"/>
              <a:gd name="connsiteY0" fmla="*/ 104032 h 4892281"/>
              <a:gd name="connsiteX1" fmla="*/ 6065232 w 6155406"/>
              <a:gd name="connsiteY1" fmla="*/ 757273 h 4892281"/>
              <a:gd name="connsiteX2" fmla="*/ 6065232 w 6155406"/>
              <a:gd name="connsiteY2" fmla="*/ 2390328 h 4892281"/>
              <a:gd name="connsiteX3" fmla="*/ 6065232 w 6155406"/>
              <a:gd name="connsiteY3" fmla="*/ 3370156 h 4892281"/>
              <a:gd name="connsiteX4" fmla="*/ 5411991 w 6155406"/>
              <a:gd name="connsiteY4" fmla="*/ 4023397 h 4892281"/>
              <a:gd name="connsiteX5" fmla="*/ 2590341 w 6155406"/>
              <a:gd name="connsiteY5" fmla="*/ 4023397 h 4892281"/>
              <a:gd name="connsiteX6" fmla="*/ 1112202 w 6155406"/>
              <a:gd name="connsiteY6" fmla="*/ 4753418 h 4892281"/>
              <a:gd name="connsiteX7" fmla="*/ 1101102 w 6155406"/>
              <a:gd name="connsiteY7" fmla="*/ 4023397 h 4892281"/>
              <a:gd name="connsiteX8" fmla="*/ 761517 w 6155406"/>
              <a:gd name="connsiteY8" fmla="*/ 4023397 h 4892281"/>
              <a:gd name="connsiteX9" fmla="*/ 108276 w 6155406"/>
              <a:gd name="connsiteY9" fmla="*/ 3370156 h 4892281"/>
              <a:gd name="connsiteX10" fmla="*/ 108276 w 6155406"/>
              <a:gd name="connsiteY10" fmla="*/ 2390328 h 4892281"/>
              <a:gd name="connsiteX11" fmla="*/ 108276 w 6155406"/>
              <a:gd name="connsiteY11" fmla="*/ 757273 h 4892281"/>
              <a:gd name="connsiteX12" fmla="*/ 761517 w 6155406"/>
              <a:gd name="connsiteY12" fmla="*/ 104032 h 4892281"/>
              <a:gd name="connsiteX13" fmla="*/ 1101102 w 6155406"/>
              <a:gd name="connsiteY13" fmla="*/ 104032 h 4892281"/>
              <a:gd name="connsiteX14" fmla="*/ 2590341 w 6155406"/>
              <a:gd name="connsiteY14" fmla="*/ 104032 h 4892281"/>
              <a:gd name="connsiteX15" fmla="*/ 5468039 w 6155406"/>
              <a:gd name="connsiteY15" fmla="*/ 0 h 4892281"/>
              <a:gd name="connsiteX16" fmla="*/ 2564753 w 6155406"/>
              <a:gd name="connsiteY16" fmla="*/ 0 h 4892281"/>
              <a:gd name="connsiteX17" fmla="*/ 1025901 w 6155406"/>
              <a:gd name="connsiteY17" fmla="*/ 0 h 4892281"/>
              <a:gd name="connsiteX18" fmla="*/ 687367 w 6155406"/>
              <a:gd name="connsiteY18" fmla="*/ 0 h 4892281"/>
              <a:gd name="connsiteX19" fmla="*/ 0 w 6155406"/>
              <a:gd name="connsiteY19" fmla="*/ 687367 h 4892281"/>
              <a:gd name="connsiteX20" fmla="*/ 0 w 6155406"/>
              <a:gd name="connsiteY20" fmla="*/ 2405738 h 4892281"/>
              <a:gd name="connsiteX21" fmla="*/ 0 w 6155406"/>
              <a:gd name="connsiteY21" fmla="*/ 3436755 h 4892281"/>
              <a:gd name="connsiteX22" fmla="*/ 687367 w 6155406"/>
              <a:gd name="connsiteY22" fmla="*/ 4124122 h 4892281"/>
              <a:gd name="connsiteX23" fmla="*/ 1025901 w 6155406"/>
              <a:gd name="connsiteY23" fmla="*/ 4124122 h 4892281"/>
              <a:gd name="connsiteX24" fmla="*/ 1037371 w 6155406"/>
              <a:gd name="connsiteY24" fmla="*/ 4892281 h 4892281"/>
              <a:gd name="connsiteX25" fmla="*/ 2564753 w 6155406"/>
              <a:gd name="connsiteY25" fmla="*/ 4124122 h 4892281"/>
              <a:gd name="connsiteX26" fmla="*/ 5468039 w 6155406"/>
              <a:gd name="connsiteY26" fmla="*/ 4124122 h 4892281"/>
              <a:gd name="connsiteX27" fmla="*/ 6155406 w 6155406"/>
              <a:gd name="connsiteY27" fmla="*/ 3436755 h 4892281"/>
              <a:gd name="connsiteX28" fmla="*/ 6155406 w 6155406"/>
              <a:gd name="connsiteY28" fmla="*/ 2405738 h 4892281"/>
              <a:gd name="connsiteX29" fmla="*/ 6155406 w 6155406"/>
              <a:gd name="connsiteY29" fmla="*/ 687367 h 4892281"/>
              <a:gd name="connsiteX30" fmla="*/ 5468039 w 6155406"/>
              <a:gd name="connsiteY30" fmla="*/ 0 h 4892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6155406" h="4892281">
                <a:moveTo>
                  <a:pt x="5411991" y="104032"/>
                </a:moveTo>
                <a:cubicBezTo>
                  <a:pt x="5772766" y="104032"/>
                  <a:pt x="6065232" y="396498"/>
                  <a:pt x="6065232" y="757273"/>
                </a:cubicBezTo>
                <a:lnTo>
                  <a:pt x="6065232" y="2390328"/>
                </a:lnTo>
                <a:lnTo>
                  <a:pt x="6065232" y="3370156"/>
                </a:lnTo>
                <a:cubicBezTo>
                  <a:pt x="6065232" y="3730931"/>
                  <a:pt x="5772766" y="4023397"/>
                  <a:pt x="5411991" y="4023397"/>
                </a:cubicBezTo>
                <a:lnTo>
                  <a:pt x="2590341" y="4023397"/>
                </a:lnTo>
                <a:lnTo>
                  <a:pt x="1112202" y="4753418"/>
                </a:lnTo>
                <a:lnTo>
                  <a:pt x="1101102" y="4023397"/>
                </a:lnTo>
                <a:lnTo>
                  <a:pt x="761517" y="4023397"/>
                </a:lnTo>
                <a:cubicBezTo>
                  <a:pt x="400742" y="4023397"/>
                  <a:pt x="108276" y="3730931"/>
                  <a:pt x="108276" y="3370156"/>
                </a:cubicBezTo>
                <a:lnTo>
                  <a:pt x="108276" y="2390328"/>
                </a:lnTo>
                <a:lnTo>
                  <a:pt x="108276" y="757273"/>
                </a:lnTo>
                <a:cubicBezTo>
                  <a:pt x="108276" y="396498"/>
                  <a:pt x="400742" y="104032"/>
                  <a:pt x="761517" y="104032"/>
                </a:cubicBezTo>
                <a:lnTo>
                  <a:pt x="1101102" y="104032"/>
                </a:lnTo>
                <a:lnTo>
                  <a:pt x="2590341" y="104032"/>
                </a:lnTo>
                <a:close/>
                <a:moveTo>
                  <a:pt x="5468039" y="0"/>
                </a:moveTo>
                <a:lnTo>
                  <a:pt x="2564753" y="0"/>
                </a:lnTo>
                <a:lnTo>
                  <a:pt x="1025901" y="0"/>
                </a:lnTo>
                <a:lnTo>
                  <a:pt x="687367" y="0"/>
                </a:lnTo>
                <a:cubicBezTo>
                  <a:pt x="307745" y="0"/>
                  <a:pt x="0" y="307745"/>
                  <a:pt x="0" y="687367"/>
                </a:cubicBezTo>
                <a:lnTo>
                  <a:pt x="0" y="2405738"/>
                </a:lnTo>
                <a:lnTo>
                  <a:pt x="0" y="3436755"/>
                </a:lnTo>
                <a:cubicBezTo>
                  <a:pt x="0" y="3816377"/>
                  <a:pt x="307745" y="4124122"/>
                  <a:pt x="687367" y="4124122"/>
                </a:cubicBezTo>
                <a:lnTo>
                  <a:pt x="1025901" y="4124122"/>
                </a:lnTo>
                <a:lnTo>
                  <a:pt x="1037371" y="4892281"/>
                </a:lnTo>
                <a:lnTo>
                  <a:pt x="2564753" y="4124122"/>
                </a:lnTo>
                <a:lnTo>
                  <a:pt x="5468039" y="4124122"/>
                </a:lnTo>
                <a:cubicBezTo>
                  <a:pt x="5847661" y="4124122"/>
                  <a:pt x="6155406" y="3816377"/>
                  <a:pt x="6155406" y="3436755"/>
                </a:cubicBezTo>
                <a:lnTo>
                  <a:pt x="6155406" y="2405738"/>
                </a:lnTo>
                <a:lnTo>
                  <a:pt x="6155406" y="687367"/>
                </a:lnTo>
                <a:cubicBezTo>
                  <a:pt x="6155406" y="307745"/>
                  <a:pt x="5847661" y="0"/>
                  <a:pt x="5468039" y="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825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C6B422E-2086-49E7-AD72-582C2AB6DA6B}"/>
              </a:ext>
            </a:extLst>
          </p:cNvPr>
          <p:cNvSpPr/>
          <p:nvPr/>
        </p:nvSpPr>
        <p:spPr>
          <a:xfrm>
            <a:off x="2778476" y="983600"/>
            <a:ext cx="6469869" cy="4260858"/>
          </a:xfrm>
          <a:custGeom>
            <a:avLst/>
            <a:gdLst>
              <a:gd name="connsiteX0" fmla="*/ 2609967 w 4714507"/>
              <a:gd name="connsiteY0" fmla="*/ 3201250 h 3244394"/>
              <a:gd name="connsiteX1" fmla="*/ 4026854 w 4714507"/>
              <a:gd name="connsiteY1" fmla="*/ 3094793 h 3244394"/>
              <a:gd name="connsiteX2" fmla="*/ 4502107 w 4714507"/>
              <a:gd name="connsiteY2" fmla="*/ 2689244 h 3244394"/>
              <a:gd name="connsiteX3" fmla="*/ 4632643 w 4714507"/>
              <a:gd name="connsiteY3" fmla="*/ 2164565 h 3244394"/>
              <a:gd name="connsiteX4" fmla="*/ 4706149 w 4714507"/>
              <a:gd name="connsiteY4" fmla="*/ 1646222 h 3244394"/>
              <a:gd name="connsiteX5" fmla="*/ 4678267 w 4714507"/>
              <a:gd name="connsiteY5" fmla="*/ 819916 h 3244394"/>
              <a:gd name="connsiteX6" fmla="*/ 4310739 w 4714507"/>
              <a:gd name="connsiteY6" fmla="*/ 21490 h 3244394"/>
              <a:gd name="connsiteX7" fmla="*/ 3142250 w 4714507"/>
              <a:gd name="connsiteY7" fmla="*/ 231869 h 3244394"/>
              <a:gd name="connsiteX8" fmla="*/ 1607501 w 4714507"/>
              <a:gd name="connsiteY8" fmla="*/ 220463 h 3244394"/>
              <a:gd name="connsiteX9" fmla="*/ 342694 w 4714507"/>
              <a:gd name="connsiteY9" fmla="*/ 334524 h 3244394"/>
              <a:gd name="connsiteX10" fmla="*/ 212158 w 4714507"/>
              <a:gd name="connsiteY10" fmla="*/ 1572716 h 3244394"/>
              <a:gd name="connsiteX11" fmla="*/ 436478 w 4714507"/>
              <a:gd name="connsiteY11" fmla="*/ 2397756 h 3244394"/>
              <a:gd name="connsiteX12" fmla="*/ 778660 w 4714507"/>
              <a:gd name="connsiteY12" fmla="*/ 3145487 h 3244394"/>
              <a:gd name="connsiteX13" fmla="*/ 1563144 w 4714507"/>
              <a:gd name="connsiteY13" fmla="*/ 3170834 h 3244394"/>
              <a:gd name="connsiteX14" fmla="*/ 2609967 w 4714507"/>
              <a:gd name="connsiteY14" fmla="*/ 3201250 h 3244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714507" h="3244394">
                <a:moveTo>
                  <a:pt x="2609967" y="3201250"/>
                </a:moveTo>
                <a:cubicBezTo>
                  <a:pt x="3177736" y="3272221"/>
                  <a:pt x="3595958" y="3234201"/>
                  <a:pt x="4026854" y="3094793"/>
                </a:cubicBezTo>
                <a:cubicBezTo>
                  <a:pt x="4215688" y="3033961"/>
                  <a:pt x="4388046" y="2866672"/>
                  <a:pt x="4502107" y="2689244"/>
                </a:cubicBezTo>
                <a:cubicBezTo>
                  <a:pt x="4583217" y="2563777"/>
                  <a:pt x="4604762" y="2314111"/>
                  <a:pt x="4632643" y="2164565"/>
                </a:cubicBezTo>
                <a:cubicBezTo>
                  <a:pt x="4663060" y="2001078"/>
                  <a:pt x="4689673" y="1812244"/>
                  <a:pt x="4706149" y="1646222"/>
                </a:cubicBezTo>
                <a:cubicBezTo>
                  <a:pt x="4734030" y="1367407"/>
                  <a:pt x="4644049" y="1098731"/>
                  <a:pt x="4678267" y="819916"/>
                </a:cubicBezTo>
                <a:cubicBezTo>
                  <a:pt x="4722624" y="453654"/>
                  <a:pt x="4797397" y="86125"/>
                  <a:pt x="4310739" y="21490"/>
                </a:cubicBezTo>
                <a:cubicBezTo>
                  <a:pt x="3914061" y="-31738"/>
                  <a:pt x="3526255" y="169769"/>
                  <a:pt x="3142250" y="231869"/>
                </a:cubicBezTo>
                <a:cubicBezTo>
                  <a:pt x="2639116" y="314246"/>
                  <a:pt x="2111902" y="255949"/>
                  <a:pt x="1607501" y="220463"/>
                </a:cubicBezTo>
                <a:cubicBezTo>
                  <a:pt x="1205753" y="192582"/>
                  <a:pt x="708956" y="124145"/>
                  <a:pt x="342694" y="334524"/>
                </a:cubicBezTo>
                <a:cubicBezTo>
                  <a:pt x="-152836" y="619676"/>
                  <a:pt x="1780" y="1158296"/>
                  <a:pt x="212158" y="1572716"/>
                </a:cubicBezTo>
                <a:cubicBezTo>
                  <a:pt x="355368" y="1855334"/>
                  <a:pt x="355368" y="2102465"/>
                  <a:pt x="436478" y="2397756"/>
                </a:cubicBezTo>
                <a:cubicBezTo>
                  <a:pt x="494775" y="2611936"/>
                  <a:pt x="593628" y="3018753"/>
                  <a:pt x="778660" y="3145487"/>
                </a:cubicBezTo>
                <a:cubicBezTo>
                  <a:pt x="995375" y="3295034"/>
                  <a:pt x="1319814" y="3196181"/>
                  <a:pt x="1563144" y="3170834"/>
                </a:cubicBezTo>
                <a:cubicBezTo>
                  <a:pt x="1912930" y="3135348"/>
                  <a:pt x="2257646" y="3156893"/>
                  <a:pt x="2609967" y="3201250"/>
                </a:cubicBezTo>
                <a:close/>
              </a:path>
            </a:pathLst>
          </a:custGeom>
          <a:solidFill>
            <a:srgbClr val="FFE7F9"/>
          </a:solidFill>
          <a:ln w="1266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720C6080-F13F-4E14-84DF-3C2153F75EE0}"/>
              </a:ext>
            </a:extLst>
          </p:cNvPr>
          <p:cNvSpPr/>
          <p:nvPr/>
        </p:nvSpPr>
        <p:spPr>
          <a:xfrm flipH="1">
            <a:off x="3178896" y="1127984"/>
            <a:ext cx="1888958" cy="3438215"/>
          </a:xfrm>
          <a:custGeom>
            <a:avLst/>
            <a:gdLst>
              <a:gd name="connsiteX0" fmla="*/ 1201591 w 1888958"/>
              <a:gd name="connsiteY0" fmla="*/ 0 h 3438215"/>
              <a:gd name="connsiteX1" fmla="*/ 0 w 1888958"/>
              <a:gd name="connsiteY1" fmla="*/ 0 h 3438215"/>
              <a:gd name="connsiteX2" fmla="*/ 0 w 1888958"/>
              <a:gd name="connsiteY2" fmla="*/ 104032 h 3438215"/>
              <a:gd name="connsiteX3" fmla="*/ 1145543 w 1888958"/>
              <a:gd name="connsiteY3" fmla="*/ 104032 h 3438215"/>
              <a:gd name="connsiteX4" fmla="*/ 1798784 w 1888958"/>
              <a:gd name="connsiteY4" fmla="*/ 757273 h 3438215"/>
              <a:gd name="connsiteX5" fmla="*/ 1798784 w 1888958"/>
              <a:gd name="connsiteY5" fmla="*/ 2390328 h 3438215"/>
              <a:gd name="connsiteX6" fmla="*/ 1798784 w 1888958"/>
              <a:gd name="connsiteY6" fmla="*/ 3370156 h 3438215"/>
              <a:gd name="connsiteX7" fmla="*/ 1791923 w 1888958"/>
              <a:gd name="connsiteY7" fmla="*/ 3438215 h 3438215"/>
              <a:gd name="connsiteX8" fmla="*/ 1888811 w 1888958"/>
              <a:gd name="connsiteY8" fmla="*/ 3438215 h 3438215"/>
              <a:gd name="connsiteX9" fmla="*/ 1888958 w 1888958"/>
              <a:gd name="connsiteY9" fmla="*/ 3436755 h 3438215"/>
              <a:gd name="connsiteX10" fmla="*/ 1888958 w 1888958"/>
              <a:gd name="connsiteY10" fmla="*/ 2405738 h 3438215"/>
              <a:gd name="connsiteX11" fmla="*/ 1888958 w 1888958"/>
              <a:gd name="connsiteY11" fmla="*/ 687367 h 3438215"/>
              <a:gd name="connsiteX12" fmla="*/ 1201591 w 1888958"/>
              <a:gd name="connsiteY12" fmla="*/ 0 h 34382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888958" h="3438215">
                <a:moveTo>
                  <a:pt x="1201591" y="0"/>
                </a:moveTo>
                <a:lnTo>
                  <a:pt x="0" y="0"/>
                </a:lnTo>
                <a:lnTo>
                  <a:pt x="0" y="104032"/>
                </a:lnTo>
                <a:lnTo>
                  <a:pt x="1145543" y="104032"/>
                </a:lnTo>
                <a:cubicBezTo>
                  <a:pt x="1506318" y="104032"/>
                  <a:pt x="1798784" y="396498"/>
                  <a:pt x="1798784" y="757273"/>
                </a:cubicBezTo>
                <a:lnTo>
                  <a:pt x="1798784" y="2390328"/>
                </a:lnTo>
                <a:lnTo>
                  <a:pt x="1798784" y="3370156"/>
                </a:lnTo>
                <a:lnTo>
                  <a:pt x="1791923" y="3438215"/>
                </a:lnTo>
                <a:lnTo>
                  <a:pt x="1888811" y="3438215"/>
                </a:lnTo>
                <a:lnTo>
                  <a:pt x="1888958" y="3436755"/>
                </a:lnTo>
                <a:lnTo>
                  <a:pt x="1888958" y="2405738"/>
                </a:lnTo>
                <a:lnTo>
                  <a:pt x="1888958" y="687367"/>
                </a:lnTo>
                <a:cubicBezTo>
                  <a:pt x="1888958" y="307745"/>
                  <a:pt x="1581213" y="0"/>
                  <a:pt x="1201591" y="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825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629F7191-CC70-4516-854C-3D22903D957D}"/>
              </a:ext>
            </a:extLst>
          </p:cNvPr>
          <p:cNvSpPr/>
          <p:nvPr/>
        </p:nvSpPr>
        <p:spPr>
          <a:xfrm rot="21006484">
            <a:off x="2333845" y="1267737"/>
            <a:ext cx="406882" cy="474695"/>
          </a:xfrm>
          <a:custGeom>
            <a:avLst/>
            <a:gdLst>
              <a:gd name="connsiteX0" fmla="*/ 149012 w 380202"/>
              <a:gd name="connsiteY0" fmla="*/ 378104 h 443569"/>
              <a:gd name="connsiteX1" fmla="*/ 325172 w 380202"/>
              <a:gd name="connsiteY1" fmla="*/ 151250 h 443569"/>
              <a:gd name="connsiteX2" fmla="*/ 369529 w 380202"/>
              <a:gd name="connsiteY2" fmla="*/ 72675 h 443569"/>
              <a:gd name="connsiteX3" fmla="*/ 369529 w 380202"/>
              <a:gd name="connsiteY3" fmla="*/ 72675 h 443569"/>
              <a:gd name="connsiteX4" fmla="*/ 271944 w 380202"/>
              <a:gd name="connsiteY4" fmla="*/ 18179 h 443569"/>
              <a:gd name="connsiteX5" fmla="*/ 112259 w 380202"/>
              <a:gd name="connsiteY5" fmla="*/ 138577 h 443569"/>
              <a:gd name="connsiteX6" fmla="*/ 13406 w 380202"/>
              <a:gd name="connsiteY6" fmla="*/ 361629 h 443569"/>
              <a:gd name="connsiteX7" fmla="*/ 127467 w 380202"/>
              <a:gd name="connsiteY7" fmla="*/ 408520 h 443569"/>
              <a:gd name="connsiteX8" fmla="*/ 149012 w 380202"/>
              <a:gd name="connsiteY8" fmla="*/ 378104 h 443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0202" h="443569">
                <a:moveTo>
                  <a:pt x="149012" y="378104"/>
                </a:moveTo>
                <a:cubicBezTo>
                  <a:pt x="189566" y="251370"/>
                  <a:pt x="235191" y="188003"/>
                  <a:pt x="325172" y="151250"/>
                </a:cubicBezTo>
                <a:cubicBezTo>
                  <a:pt x="355588" y="138577"/>
                  <a:pt x="374598" y="105626"/>
                  <a:pt x="369529" y="72675"/>
                </a:cubicBezTo>
                <a:lnTo>
                  <a:pt x="369529" y="72675"/>
                </a:lnTo>
                <a:cubicBezTo>
                  <a:pt x="361925" y="27050"/>
                  <a:pt x="313766" y="436"/>
                  <a:pt x="271944" y="18179"/>
                </a:cubicBezTo>
                <a:cubicBezTo>
                  <a:pt x="219983" y="40991"/>
                  <a:pt x="170556" y="76477"/>
                  <a:pt x="112259" y="138577"/>
                </a:cubicBezTo>
                <a:cubicBezTo>
                  <a:pt x="74238" y="177864"/>
                  <a:pt x="4535" y="314737"/>
                  <a:pt x="13406" y="361629"/>
                </a:cubicBezTo>
                <a:cubicBezTo>
                  <a:pt x="23545" y="416124"/>
                  <a:pt x="69169" y="459214"/>
                  <a:pt x="127467" y="408520"/>
                </a:cubicBezTo>
                <a:cubicBezTo>
                  <a:pt x="137606" y="402184"/>
                  <a:pt x="145210" y="390777"/>
                  <a:pt x="149012" y="378104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1266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D14148B-767C-4440-85FB-049D7196D83C}"/>
              </a:ext>
            </a:extLst>
          </p:cNvPr>
          <p:cNvGrpSpPr/>
          <p:nvPr/>
        </p:nvGrpSpPr>
        <p:grpSpPr>
          <a:xfrm rot="392710">
            <a:off x="3486506" y="4085901"/>
            <a:ext cx="611463" cy="480753"/>
            <a:chOff x="3139062" y="4798549"/>
            <a:chExt cx="686534" cy="539775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15AC316-E38D-4F59-96DF-40121D9F159A}"/>
                </a:ext>
              </a:extLst>
            </p:cNvPr>
            <p:cNvSpPr/>
            <p:nvPr/>
          </p:nvSpPr>
          <p:spPr>
            <a:xfrm>
              <a:off x="3139062" y="4831387"/>
              <a:ext cx="329509" cy="506937"/>
            </a:xfrm>
            <a:custGeom>
              <a:avLst/>
              <a:gdLst>
                <a:gd name="connsiteX0" fmla="*/ 194497 w 329508"/>
                <a:gd name="connsiteY0" fmla="*/ 500115 h 506936"/>
                <a:gd name="connsiteX1" fmla="*/ 217309 w 329508"/>
                <a:gd name="connsiteY1" fmla="*/ 9654 h 506936"/>
                <a:gd name="connsiteX2" fmla="*/ 241388 w 329508"/>
                <a:gd name="connsiteY2" fmla="*/ 57813 h 506936"/>
                <a:gd name="connsiteX3" fmla="*/ 188160 w 329508"/>
                <a:gd name="connsiteY3" fmla="*/ 170606 h 506936"/>
                <a:gd name="connsiteX4" fmla="*/ 213507 w 329508"/>
                <a:gd name="connsiteY4" fmla="*/ 207359 h 506936"/>
                <a:gd name="connsiteX5" fmla="*/ 194497 w 329508"/>
                <a:gd name="connsiteY5" fmla="*/ 500115 h 506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9508" h="506936">
                  <a:moveTo>
                    <a:pt x="194497" y="500115"/>
                  </a:moveTo>
                  <a:cubicBezTo>
                    <a:pt x="-81784" y="527996"/>
                    <a:pt x="-27288" y="37536"/>
                    <a:pt x="217309" y="9654"/>
                  </a:cubicBezTo>
                  <a:cubicBezTo>
                    <a:pt x="241388" y="7119"/>
                    <a:pt x="255329" y="37536"/>
                    <a:pt x="241388" y="57813"/>
                  </a:cubicBezTo>
                  <a:cubicBezTo>
                    <a:pt x="216041" y="92031"/>
                    <a:pt x="199566" y="130051"/>
                    <a:pt x="188160" y="170606"/>
                  </a:cubicBezTo>
                  <a:cubicBezTo>
                    <a:pt x="184358" y="188349"/>
                    <a:pt x="195764" y="204824"/>
                    <a:pt x="213507" y="207359"/>
                  </a:cubicBezTo>
                  <a:cubicBezTo>
                    <a:pt x="360518" y="226369"/>
                    <a:pt x="365588" y="483639"/>
                    <a:pt x="194497" y="5001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4336135E-6DFF-403B-A7A7-C97D039BE0D9}"/>
                </a:ext>
              </a:extLst>
            </p:cNvPr>
            <p:cNvSpPr/>
            <p:nvPr/>
          </p:nvSpPr>
          <p:spPr>
            <a:xfrm>
              <a:off x="3508761" y="4798549"/>
              <a:ext cx="316835" cy="506937"/>
            </a:xfrm>
            <a:custGeom>
              <a:avLst/>
              <a:gdLst>
                <a:gd name="connsiteX0" fmla="*/ 184722 w 316835"/>
                <a:gd name="connsiteY0" fmla="*/ 500002 h 506936"/>
                <a:gd name="connsiteX1" fmla="*/ 194861 w 316835"/>
                <a:gd name="connsiteY1" fmla="*/ 9541 h 506936"/>
                <a:gd name="connsiteX2" fmla="*/ 225277 w 316835"/>
                <a:gd name="connsiteY2" fmla="*/ 65303 h 506936"/>
                <a:gd name="connsiteX3" fmla="*/ 179653 w 316835"/>
                <a:gd name="connsiteY3" fmla="*/ 162889 h 506936"/>
                <a:gd name="connsiteX4" fmla="*/ 208802 w 316835"/>
                <a:gd name="connsiteY4" fmla="*/ 208513 h 506936"/>
                <a:gd name="connsiteX5" fmla="*/ 184722 w 316835"/>
                <a:gd name="connsiteY5" fmla="*/ 500002 h 506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6835" h="506936">
                  <a:moveTo>
                    <a:pt x="184722" y="500002"/>
                  </a:moveTo>
                  <a:cubicBezTo>
                    <a:pt x="-59875" y="522814"/>
                    <a:pt x="-40864" y="20947"/>
                    <a:pt x="194861" y="9541"/>
                  </a:cubicBezTo>
                  <a:cubicBezTo>
                    <a:pt x="224010" y="8273"/>
                    <a:pt x="241753" y="41224"/>
                    <a:pt x="225277" y="65303"/>
                  </a:cubicBezTo>
                  <a:cubicBezTo>
                    <a:pt x="205000" y="95720"/>
                    <a:pt x="189792" y="127404"/>
                    <a:pt x="179653" y="162889"/>
                  </a:cubicBezTo>
                  <a:cubicBezTo>
                    <a:pt x="173316" y="183166"/>
                    <a:pt x="187257" y="204711"/>
                    <a:pt x="208802" y="208513"/>
                  </a:cubicBezTo>
                  <a:cubicBezTo>
                    <a:pt x="350744" y="232593"/>
                    <a:pt x="353279" y="484794"/>
                    <a:pt x="184722" y="50000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41D01F5-4248-4CF1-934B-0F30BDC377CA}"/>
              </a:ext>
            </a:extLst>
          </p:cNvPr>
          <p:cNvGrpSpPr/>
          <p:nvPr/>
        </p:nvGrpSpPr>
        <p:grpSpPr>
          <a:xfrm rot="21213783">
            <a:off x="9012347" y="5062926"/>
            <a:ext cx="704178" cy="681177"/>
            <a:chOff x="8046445" y="4592230"/>
            <a:chExt cx="513125" cy="496365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B6419BE-DC03-44E2-BCAF-6500D717C733}"/>
                </a:ext>
              </a:extLst>
            </p:cNvPr>
            <p:cNvSpPr/>
            <p:nvPr/>
          </p:nvSpPr>
          <p:spPr>
            <a:xfrm>
              <a:off x="8046445" y="4592230"/>
              <a:ext cx="296397" cy="296397"/>
            </a:xfrm>
            <a:custGeom>
              <a:avLst/>
              <a:gdLst>
                <a:gd name="connsiteX0" fmla="*/ 265027 w 405549"/>
                <a:gd name="connsiteY0" fmla="*/ 58605 h 405549"/>
                <a:gd name="connsiteX1" fmla="*/ 64787 w 405549"/>
                <a:gd name="connsiteY1" fmla="*/ 265181 h 405549"/>
                <a:gd name="connsiteX2" fmla="*/ 12826 w 405549"/>
                <a:gd name="connsiteY2" fmla="*/ 337420 h 405549"/>
                <a:gd name="connsiteX3" fmla="*/ 12826 w 405549"/>
                <a:gd name="connsiteY3" fmla="*/ 337420 h 405549"/>
                <a:gd name="connsiteX4" fmla="*/ 104074 w 405549"/>
                <a:gd name="connsiteY4" fmla="*/ 402054 h 405549"/>
                <a:gd name="connsiteX5" fmla="*/ 275165 w 405549"/>
                <a:gd name="connsiteY5" fmla="*/ 300667 h 405549"/>
                <a:gd name="connsiteX6" fmla="*/ 398098 w 405549"/>
                <a:gd name="connsiteY6" fmla="*/ 89021 h 405549"/>
                <a:gd name="connsiteX7" fmla="*/ 289106 w 405549"/>
                <a:gd name="connsiteY7" fmla="*/ 29456 h 405549"/>
                <a:gd name="connsiteX8" fmla="*/ 265027 w 405549"/>
                <a:gd name="connsiteY8" fmla="*/ 58605 h 405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5549" h="405549">
                  <a:moveTo>
                    <a:pt x="265027" y="58605"/>
                  </a:moveTo>
                  <a:cubicBezTo>
                    <a:pt x="210531" y="180270"/>
                    <a:pt x="158570" y="237300"/>
                    <a:pt x="64787" y="265181"/>
                  </a:cubicBezTo>
                  <a:cubicBezTo>
                    <a:pt x="33103" y="274053"/>
                    <a:pt x="10291" y="304469"/>
                    <a:pt x="12826" y="337420"/>
                  </a:cubicBezTo>
                  <a:lnTo>
                    <a:pt x="12826" y="337420"/>
                  </a:lnTo>
                  <a:cubicBezTo>
                    <a:pt x="15360" y="383044"/>
                    <a:pt x="59717" y="415995"/>
                    <a:pt x="104074" y="402054"/>
                  </a:cubicBezTo>
                  <a:cubicBezTo>
                    <a:pt x="157303" y="385579"/>
                    <a:pt x="210531" y="355163"/>
                    <a:pt x="275165" y="300667"/>
                  </a:cubicBezTo>
                  <a:cubicBezTo>
                    <a:pt x="316988" y="265181"/>
                    <a:pt x="401899" y="137180"/>
                    <a:pt x="398098" y="89021"/>
                  </a:cubicBezTo>
                  <a:cubicBezTo>
                    <a:pt x="394295" y="33258"/>
                    <a:pt x="353741" y="-13634"/>
                    <a:pt x="289106" y="29456"/>
                  </a:cubicBezTo>
                  <a:cubicBezTo>
                    <a:pt x="277700" y="35792"/>
                    <a:pt x="270096" y="45931"/>
                    <a:pt x="265027" y="58605"/>
                  </a:cubicBezTo>
                  <a:close/>
                </a:path>
              </a:pathLst>
            </a:custGeom>
            <a:grpFill/>
            <a:ln w="126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6FF4C6D6-3581-4F3C-9E62-37E1028FDA0F}"/>
                </a:ext>
              </a:extLst>
            </p:cNvPr>
            <p:cNvSpPr/>
            <p:nvPr/>
          </p:nvSpPr>
          <p:spPr>
            <a:xfrm>
              <a:off x="8110773" y="4639798"/>
              <a:ext cx="448797" cy="448797"/>
            </a:xfrm>
            <a:custGeom>
              <a:avLst/>
              <a:gdLst>
                <a:gd name="connsiteX0" fmla="*/ 265027 w 405549"/>
                <a:gd name="connsiteY0" fmla="*/ 58605 h 405549"/>
                <a:gd name="connsiteX1" fmla="*/ 64787 w 405549"/>
                <a:gd name="connsiteY1" fmla="*/ 265181 h 405549"/>
                <a:gd name="connsiteX2" fmla="*/ 12826 w 405549"/>
                <a:gd name="connsiteY2" fmla="*/ 337420 h 405549"/>
                <a:gd name="connsiteX3" fmla="*/ 12826 w 405549"/>
                <a:gd name="connsiteY3" fmla="*/ 337420 h 405549"/>
                <a:gd name="connsiteX4" fmla="*/ 104074 w 405549"/>
                <a:gd name="connsiteY4" fmla="*/ 402054 h 405549"/>
                <a:gd name="connsiteX5" fmla="*/ 275165 w 405549"/>
                <a:gd name="connsiteY5" fmla="*/ 300667 h 405549"/>
                <a:gd name="connsiteX6" fmla="*/ 398098 w 405549"/>
                <a:gd name="connsiteY6" fmla="*/ 89021 h 405549"/>
                <a:gd name="connsiteX7" fmla="*/ 289106 w 405549"/>
                <a:gd name="connsiteY7" fmla="*/ 29456 h 405549"/>
                <a:gd name="connsiteX8" fmla="*/ 265027 w 405549"/>
                <a:gd name="connsiteY8" fmla="*/ 58605 h 405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5549" h="405549">
                  <a:moveTo>
                    <a:pt x="265027" y="58605"/>
                  </a:moveTo>
                  <a:cubicBezTo>
                    <a:pt x="210531" y="180270"/>
                    <a:pt x="158570" y="237300"/>
                    <a:pt x="64787" y="265181"/>
                  </a:cubicBezTo>
                  <a:cubicBezTo>
                    <a:pt x="33103" y="274053"/>
                    <a:pt x="10291" y="304469"/>
                    <a:pt x="12826" y="337420"/>
                  </a:cubicBezTo>
                  <a:lnTo>
                    <a:pt x="12826" y="337420"/>
                  </a:lnTo>
                  <a:cubicBezTo>
                    <a:pt x="15360" y="383044"/>
                    <a:pt x="59717" y="415995"/>
                    <a:pt x="104074" y="402054"/>
                  </a:cubicBezTo>
                  <a:cubicBezTo>
                    <a:pt x="157303" y="385579"/>
                    <a:pt x="210531" y="355163"/>
                    <a:pt x="275165" y="300667"/>
                  </a:cubicBezTo>
                  <a:cubicBezTo>
                    <a:pt x="316988" y="265181"/>
                    <a:pt x="401899" y="137180"/>
                    <a:pt x="398098" y="89021"/>
                  </a:cubicBezTo>
                  <a:cubicBezTo>
                    <a:pt x="394295" y="33258"/>
                    <a:pt x="353741" y="-13634"/>
                    <a:pt x="289106" y="29456"/>
                  </a:cubicBezTo>
                  <a:cubicBezTo>
                    <a:pt x="277700" y="35792"/>
                    <a:pt x="270096" y="45931"/>
                    <a:pt x="265027" y="58605"/>
                  </a:cubicBezTo>
                  <a:close/>
                </a:path>
              </a:pathLst>
            </a:custGeom>
            <a:grpFill/>
            <a:ln w="126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6B1CCF3-0A93-4393-92E3-43DC3B837CC4}"/>
              </a:ext>
            </a:extLst>
          </p:cNvPr>
          <p:cNvGrpSpPr/>
          <p:nvPr/>
        </p:nvGrpSpPr>
        <p:grpSpPr>
          <a:xfrm>
            <a:off x="8256691" y="1797923"/>
            <a:ext cx="610628" cy="456755"/>
            <a:chOff x="8363922" y="1420976"/>
            <a:chExt cx="677719" cy="506940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F2D80A7D-27F5-4976-B4D1-758EF1722827}"/>
                </a:ext>
              </a:extLst>
            </p:cNvPr>
            <p:cNvSpPr/>
            <p:nvPr/>
          </p:nvSpPr>
          <p:spPr>
            <a:xfrm>
              <a:off x="8724806" y="1420976"/>
              <a:ext cx="316835" cy="494263"/>
            </a:xfrm>
            <a:custGeom>
              <a:avLst/>
              <a:gdLst>
                <a:gd name="connsiteX0" fmla="*/ 152317 w 316835"/>
                <a:gd name="connsiteY0" fmla="*/ 9508 h 494263"/>
                <a:gd name="connsiteX1" fmla="*/ 83881 w 316835"/>
                <a:gd name="connsiteY1" fmla="*/ 496167 h 494263"/>
                <a:gd name="connsiteX2" fmla="*/ 64871 w 316835"/>
                <a:gd name="connsiteY2" fmla="*/ 445473 h 494263"/>
                <a:gd name="connsiteX3" fmla="*/ 128238 w 316835"/>
                <a:gd name="connsiteY3" fmla="*/ 339016 h 494263"/>
                <a:gd name="connsiteX4" fmla="*/ 106693 w 316835"/>
                <a:gd name="connsiteY4" fmla="*/ 299729 h 494263"/>
                <a:gd name="connsiteX5" fmla="*/ 152317 w 316835"/>
                <a:gd name="connsiteY5" fmla="*/ 9508 h 494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6835" h="494263">
                  <a:moveTo>
                    <a:pt x="152317" y="9508"/>
                  </a:moveTo>
                  <a:cubicBezTo>
                    <a:pt x="429865" y="8240"/>
                    <a:pt x="329745" y="491097"/>
                    <a:pt x="83881" y="496167"/>
                  </a:cubicBezTo>
                  <a:cubicBezTo>
                    <a:pt x="59802" y="496167"/>
                    <a:pt x="48396" y="464483"/>
                    <a:pt x="64871" y="445473"/>
                  </a:cubicBezTo>
                  <a:cubicBezTo>
                    <a:pt x="92753" y="413789"/>
                    <a:pt x="114297" y="378304"/>
                    <a:pt x="128238" y="339016"/>
                  </a:cubicBezTo>
                  <a:cubicBezTo>
                    <a:pt x="134575" y="322541"/>
                    <a:pt x="124436" y="303531"/>
                    <a:pt x="106693" y="299729"/>
                  </a:cubicBezTo>
                  <a:cubicBezTo>
                    <a:pt x="-37784" y="266778"/>
                    <a:pt x="-20041" y="10775"/>
                    <a:pt x="152317" y="950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832F65D7-9318-4196-A064-26F5E414E8F9}"/>
                </a:ext>
              </a:extLst>
            </p:cNvPr>
            <p:cNvSpPr/>
            <p:nvPr/>
          </p:nvSpPr>
          <p:spPr>
            <a:xfrm>
              <a:off x="8363922" y="1420979"/>
              <a:ext cx="316835" cy="506937"/>
            </a:xfrm>
            <a:custGeom>
              <a:avLst/>
              <a:gdLst>
                <a:gd name="connsiteX0" fmla="*/ 153277 w 316835"/>
                <a:gd name="connsiteY0" fmla="*/ 9505 h 506936"/>
                <a:gd name="connsiteX1" fmla="*/ 97514 w 316835"/>
                <a:gd name="connsiteY1" fmla="*/ 497431 h 506936"/>
                <a:gd name="connsiteX2" fmla="*/ 72167 w 316835"/>
                <a:gd name="connsiteY2" fmla="*/ 439134 h 506936"/>
                <a:gd name="connsiteX3" fmla="*/ 126663 w 316835"/>
                <a:gd name="connsiteY3" fmla="*/ 346618 h 506936"/>
                <a:gd name="connsiteX4" fmla="*/ 102583 w 316835"/>
                <a:gd name="connsiteY4" fmla="*/ 298459 h 506936"/>
                <a:gd name="connsiteX5" fmla="*/ 153277 w 316835"/>
                <a:gd name="connsiteY5" fmla="*/ 9505 h 506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6835" h="506936">
                  <a:moveTo>
                    <a:pt x="153277" y="9505"/>
                  </a:moveTo>
                  <a:cubicBezTo>
                    <a:pt x="399141" y="9505"/>
                    <a:pt x="333239" y="507570"/>
                    <a:pt x="97514" y="497431"/>
                  </a:cubicBezTo>
                  <a:cubicBezTo>
                    <a:pt x="68365" y="496164"/>
                    <a:pt x="53157" y="461946"/>
                    <a:pt x="72167" y="439134"/>
                  </a:cubicBezTo>
                  <a:cubicBezTo>
                    <a:pt x="94979" y="411252"/>
                    <a:pt x="113989" y="379569"/>
                    <a:pt x="126663" y="346618"/>
                  </a:cubicBezTo>
                  <a:cubicBezTo>
                    <a:pt x="134267" y="326340"/>
                    <a:pt x="122861" y="304796"/>
                    <a:pt x="102583" y="298459"/>
                  </a:cubicBezTo>
                  <a:cubicBezTo>
                    <a:pt x="-38092" y="260439"/>
                    <a:pt x="-17814" y="9505"/>
                    <a:pt x="153277" y="95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DF691C40-340A-44BC-A6B3-C3A20A9ED913}"/>
              </a:ext>
            </a:extLst>
          </p:cNvPr>
          <p:cNvSpPr txBox="1"/>
          <p:nvPr/>
        </p:nvSpPr>
        <p:spPr>
          <a:xfrm>
            <a:off x="25423" y="1659623"/>
            <a:ext cx="12192000" cy="2987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spcAft>
                <a:spcPts val="1200"/>
              </a:spcAft>
            </a:pPr>
            <a:endParaRPr lang="en-US" altLang="zh-TW" sz="4000" dirty="0" smtClean="0">
              <a:solidFill>
                <a:schemeClr val="tx1">
                  <a:lumMod val="75000"/>
                  <a:lumOff val="25000"/>
                </a:schemeClr>
              </a:solidFill>
              <a:latin typeface=".HeitiUI SC" panose="02000000000000000000" pitchFamily="2" charset="-128"/>
              <a:ea typeface=".HeitiUI SC" panose="02000000000000000000" pitchFamily="2" charset="-128"/>
              <a:cs typeface="Arial" pitchFamily="34" charset="0"/>
            </a:endParaRPr>
          </a:p>
          <a:p>
            <a:pPr algn="ctr">
              <a:spcAft>
                <a:spcPts val="500"/>
              </a:spcAft>
            </a:pPr>
            <a:r>
              <a:rPr lang="en-US" altLang="zh-TW" sz="5400" dirty="0" smtClean="0">
                <a:gradFill>
                  <a:gsLst>
                    <a:gs pos="0">
                      <a:srgbClr val="DC00AA"/>
                    </a:gs>
                    <a:gs pos="100000">
                      <a:srgbClr val="8544DE"/>
                    </a:gs>
                  </a:gsLst>
                  <a:lin ang="13200000" scaled="0"/>
                </a:gradFill>
                <a:latin typeface="Arciform" pitchFamily="50" charset="0"/>
                <a:cs typeface="Arial" pitchFamily="34" charset="0"/>
              </a:rPr>
              <a:t>THE END</a:t>
            </a:r>
          </a:p>
          <a:p>
            <a:pPr algn="ctr">
              <a:spcAft>
                <a:spcPts val="500"/>
              </a:spcAft>
            </a:pPr>
            <a:r>
              <a:rPr lang="en-US" altLang="zh-TW" sz="8000" spc="400" dirty="0" smtClean="0">
                <a:gradFill>
                  <a:gsLst>
                    <a:gs pos="0">
                      <a:srgbClr val="DC00AA"/>
                    </a:gs>
                    <a:gs pos="100000">
                      <a:srgbClr val="8544DE"/>
                    </a:gs>
                  </a:gsLst>
                  <a:lin ang="13200000" scaled="0"/>
                </a:gradFill>
                <a:latin typeface="Arciform" pitchFamily="50" charset="0"/>
                <a:cs typeface="Arial" pitchFamily="34" charset="0"/>
              </a:rPr>
              <a:t>Q</a:t>
            </a:r>
            <a:r>
              <a:rPr lang="en-US" altLang="zh-TW" sz="7200" spc="400" dirty="0" smtClean="0">
                <a:gradFill>
                  <a:gsLst>
                    <a:gs pos="0">
                      <a:srgbClr val="DC00AA"/>
                    </a:gs>
                    <a:gs pos="100000">
                      <a:srgbClr val="8544DE"/>
                    </a:gs>
                  </a:gsLst>
                  <a:lin ang="13200000" scaled="0"/>
                </a:gradFill>
                <a:latin typeface="Arciform" pitchFamily="50" charset="0"/>
                <a:cs typeface="Arial" pitchFamily="34" charset="0"/>
              </a:rPr>
              <a:t>&amp;</a:t>
            </a:r>
            <a:r>
              <a:rPr lang="en-US" altLang="zh-TW" sz="8000" spc="400" dirty="0" smtClean="0">
                <a:gradFill>
                  <a:gsLst>
                    <a:gs pos="0">
                      <a:srgbClr val="DC00AA"/>
                    </a:gs>
                    <a:gs pos="100000">
                      <a:srgbClr val="8544DE"/>
                    </a:gs>
                  </a:gsLst>
                  <a:lin ang="13200000" scaled="0"/>
                </a:gradFill>
                <a:latin typeface="Arciform" pitchFamily="50" charset="0"/>
                <a:cs typeface="Arial" pitchFamily="34" charset="0"/>
              </a:rPr>
              <a:t>A</a:t>
            </a:r>
            <a:endParaRPr lang="en-US" altLang="zh-TW" sz="8000" spc="400" dirty="0">
              <a:gradFill>
                <a:gsLst>
                  <a:gs pos="0">
                    <a:srgbClr val="DC00AA"/>
                  </a:gs>
                  <a:gs pos="100000">
                    <a:srgbClr val="8544DE"/>
                  </a:gs>
                </a:gsLst>
                <a:lin ang="13200000" scaled="0"/>
              </a:gradFill>
              <a:latin typeface="Arciform" pitchFamily="50" charset="0"/>
              <a:cs typeface="Arial" pitchFamily="34" charset="0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10901680" y="6238240"/>
            <a:ext cx="510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chemeClr val="bg1">
                    <a:lumMod val="95000"/>
                  </a:schemeClr>
                </a:solidFill>
              </a:rPr>
              <a:t>17</a:t>
            </a:r>
            <a:endParaRPr lang="zh-TW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7600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646FD463-0E12-4DED-BE0E-A4CE44E4CAAB}"/>
              </a:ext>
            </a:extLst>
          </p:cNvPr>
          <p:cNvGrpSpPr/>
          <p:nvPr/>
        </p:nvGrpSpPr>
        <p:grpSpPr>
          <a:xfrm>
            <a:off x="3692430" y="353972"/>
            <a:ext cx="6426930" cy="6091519"/>
            <a:chOff x="3466274" y="341940"/>
            <a:chExt cx="7760691" cy="6158071"/>
          </a:xfrm>
        </p:grpSpPr>
        <p:sp>
          <p:nvSpPr>
            <p:cNvPr id="30" name="Graphic 27">
              <a:extLst>
                <a:ext uri="{FF2B5EF4-FFF2-40B4-BE49-F238E27FC236}">
                  <a16:creationId xmlns:a16="http://schemas.microsoft.com/office/drawing/2014/main" id="{96980BE3-5465-4CF7-8B6A-5C0B09A13B3B}"/>
                </a:ext>
              </a:extLst>
            </p:cNvPr>
            <p:cNvSpPr/>
            <p:nvPr/>
          </p:nvSpPr>
          <p:spPr>
            <a:xfrm rot="318870">
              <a:off x="3466274" y="341940"/>
              <a:ext cx="7756679" cy="6142023"/>
            </a:xfrm>
            <a:custGeom>
              <a:avLst/>
              <a:gdLst>
                <a:gd name="connsiteX0" fmla="*/ 2745517 w 4667250"/>
                <a:gd name="connsiteY0" fmla="*/ 3618341 h 3695700"/>
                <a:gd name="connsiteX1" fmla="*/ 4021867 w 4667250"/>
                <a:gd name="connsiteY1" fmla="*/ 3675491 h 3695700"/>
                <a:gd name="connsiteX2" fmla="*/ 4602892 w 4667250"/>
                <a:gd name="connsiteY2" fmla="*/ 3304016 h 3695700"/>
                <a:gd name="connsiteX3" fmla="*/ 4626704 w 4667250"/>
                <a:gd name="connsiteY3" fmla="*/ 2635360 h 3695700"/>
                <a:gd name="connsiteX4" fmla="*/ 4580985 w 4667250"/>
                <a:gd name="connsiteY4" fmla="*/ 1609518 h 3695700"/>
                <a:gd name="connsiteX5" fmla="*/ 4288567 w 4667250"/>
                <a:gd name="connsiteY5" fmla="*/ 101710 h 3695700"/>
                <a:gd name="connsiteX6" fmla="*/ 2859817 w 4667250"/>
                <a:gd name="connsiteY6" fmla="*/ 115998 h 3695700"/>
                <a:gd name="connsiteX7" fmla="*/ 1664429 w 4667250"/>
                <a:gd name="connsiteY7" fmla="*/ 48370 h 3695700"/>
                <a:gd name="connsiteX8" fmla="*/ 97567 w 4667250"/>
                <a:gd name="connsiteY8" fmla="*/ 548433 h 3695700"/>
                <a:gd name="connsiteX9" fmla="*/ 97567 w 4667250"/>
                <a:gd name="connsiteY9" fmla="*/ 1379965 h 3695700"/>
                <a:gd name="connsiteX10" fmla="*/ 95662 w 4667250"/>
                <a:gd name="connsiteY10" fmla="*/ 2250551 h 3695700"/>
                <a:gd name="connsiteX11" fmla="*/ 539527 w 4667250"/>
                <a:gd name="connsiteY11" fmla="*/ 3576431 h 3695700"/>
                <a:gd name="connsiteX12" fmla="*/ 1431067 w 4667250"/>
                <a:gd name="connsiteY12" fmla="*/ 3685016 h 3695700"/>
                <a:gd name="connsiteX13" fmla="*/ 2745517 w 4667250"/>
                <a:gd name="connsiteY13" fmla="*/ 3618341 h 3695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667250" h="3695700">
                  <a:moveTo>
                    <a:pt x="2745517" y="3618341"/>
                  </a:moveTo>
                  <a:cubicBezTo>
                    <a:pt x="3250342" y="3704066"/>
                    <a:pt x="3746594" y="3705018"/>
                    <a:pt x="4021867" y="3675491"/>
                  </a:cubicBezTo>
                  <a:cubicBezTo>
                    <a:pt x="4288567" y="3646916"/>
                    <a:pt x="4450492" y="3570716"/>
                    <a:pt x="4602892" y="3304016"/>
                  </a:cubicBezTo>
                  <a:cubicBezTo>
                    <a:pt x="4707667" y="3121135"/>
                    <a:pt x="4653374" y="2839195"/>
                    <a:pt x="4626704" y="2635360"/>
                  </a:cubicBezTo>
                  <a:cubicBezTo>
                    <a:pt x="4577174" y="2266743"/>
                    <a:pt x="4542885" y="1976230"/>
                    <a:pt x="4580985" y="1609518"/>
                  </a:cubicBezTo>
                  <a:cubicBezTo>
                    <a:pt x="4628610" y="1142793"/>
                    <a:pt x="4827682" y="377935"/>
                    <a:pt x="4288567" y="101710"/>
                  </a:cubicBezTo>
                  <a:cubicBezTo>
                    <a:pt x="3990434" y="-51642"/>
                    <a:pt x="3164617" y="67420"/>
                    <a:pt x="2859817" y="115998"/>
                  </a:cubicBezTo>
                  <a:cubicBezTo>
                    <a:pt x="2448337" y="180768"/>
                    <a:pt x="2062574" y="108378"/>
                    <a:pt x="1664429" y="48370"/>
                  </a:cubicBezTo>
                  <a:cubicBezTo>
                    <a:pt x="954817" y="-58310"/>
                    <a:pt x="346169" y="19795"/>
                    <a:pt x="97567" y="548433"/>
                  </a:cubicBezTo>
                  <a:cubicBezTo>
                    <a:pt x="-38641" y="838945"/>
                    <a:pt x="51847" y="1075165"/>
                    <a:pt x="97567" y="1379965"/>
                  </a:cubicBezTo>
                  <a:cubicBezTo>
                    <a:pt x="145192" y="1694290"/>
                    <a:pt x="145192" y="1989565"/>
                    <a:pt x="95662" y="2250551"/>
                  </a:cubicBezTo>
                  <a:cubicBezTo>
                    <a:pt x="-11018" y="2811573"/>
                    <a:pt x="-150083" y="3418316"/>
                    <a:pt x="539527" y="3576431"/>
                  </a:cubicBezTo>
                  <a:cubicBezTo>
                    <a:pt x="822419" y="3641201"/>
                    <a:pt x="1141507" y="3683110"/>
                    <a:pt x="1431067" y="3685016"/>
                  </a:cubicBezTo>
                  <a:cubicBezTo>
                    <a:pt x="1746344" y="3686920"/>
                    <a:pt x="2193067" y="3524995"/>
                    <a:pt x="2745517" y="3618341"/>
                  </a:cubicBezTo>
                  <a:close/>
                </a:path>
              </a:pathLst>
            </a:custGeom>
            <a:noFill/>
            <a:ln w="60325" cap="flat">
              <a:solidFill>
                <a:schemeClr val="tx1">
                  <a:lumMod val="85000"/>
                  <a:lumOff val="1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Graphic 27">
              <a:extLst>
                <a:ext uri="{FF2B5EF4-FFF2-40B4-BE49-F238E27FC236}">
                  <a16:creationId xmlns:a16="http://schemas.microsoft.com/office/drawing/2014/main" id="{E9120168-26FE-473D-9234-D8F450AEF3CD}"/>
                </a:ext>
              </a:extLst>
            </p:cNvPr>
            <p:cNvSpPr/>
            <p:nvPr/>
          </p:nvSpPr>
          <p:spPr>
            <a:xfrm>
              <a:off x="3470286" y="357988"/>
              <a:ext cx="7756679" cy="6142023"/>
            </a:xfrm>
            <a:custGeom>
              <a:avLst/>
              <a:gdLst>
                <a:gd name="connsiteX0" fmla="*/ 2745517 w 4667250"/>
                <a:gd name="connsiteY0" fmla="*/ 3618341 h 3695700"/>
                <a:gd name="connsiteX1" fmla="*/ 4021867 w 4667250"/>
                <a:gd name="connsiteY1" fmla="*/ 3675491 h 3695700"/>
                <a:gd name="connsiteX2" fmla="*/ 4602892 w 4667250"/>
                <a:gd name="connsiteY2" fmla="*/ 3304016 h 3695700"/>
                <a:gd name="connsiteX3" fmla="*/ 4626704 w 4667250"/>
                <a:gd name="connsiteY3" fmla="*/ 2635360 h 3695700"/>
                <a:gd name="connsiteX4" fmla="*/ 4580985 w 4667250"/>
                <a:gd name="connsiteY4" fmla="*/ 1609518 h 3695700"/>
                <a:gd name="connsiteX5" fmla="*/ 4288567 w 4667250"/>
                <a:gd name="connsiteY5" fmla="*/ 101710 h 3695700"/>
                <a:gd name="connsiteX6" fmla="*/ 2859817 w 4667250"/>
                <a:gd name="connsiteY6" fmla="*/ 115998 h 3695700"/>
                <a:gd name="connsiteX7" fmla="*/ 1664429 w 4667250"/>
                <a:gd name="connsiteY7" fmla="*/ 48370 h 3695700"/>
                <a:gd name="connsiteX8" fmla="*/ 97567 w 4667250"/>
                <a:gd name="connsiteY8" fmla="*/ 548433 h 3695700"/>
                <a:gd name="connsiteX9" fmla="*/ 97567 w 4667250"/>
                <a:gd name="connsiteY9" fmla="*/ 1379965 h 3695700"/>
                <a:gd name="connsiteX10" fmla="*/ 95662 w 4667250"/>
                <a:gd name="connsiteY10" fmla="*/ 2250551 h 3695700"/>
                <a:gd name="connsiteX11" fmla="*/ 539527 w 4667250"/>
                <a:gd name="connsiteY11" fmla="*/ 3576431 h 3695700"/>
                <a:gd name="connsiteX12" fmla="*/ 1431067 w 4667250"/>
                <a:gd name="connsiteY12" fmla="*/ 3685016 h 3695700"/>
                <a:gd name="connsiteX13" fmla="*/ 2745517 w 4667250"/>
                <a:gd name="connsiteY13" fmla="*/ 3618341 h 3695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667250" h="3695700">
                  <a:moveTo>
                    <a:pt x="2745517" y="3618341"/>
                  </a:moveTo>
                  <a:cubicBezTo>
                    <a:pt x="3250342" y="3704066"/>
                    <a:pt x="3746594" y="3705018"/>
                    <a:pt x="4021867" y="3675491"/>
                  </a:cubicBezTo>
                  <a:cubicBezTo>
                    <a:pt x="4288567" y="3646916"/>
                    <a:pt x="4450492" y="3570716"/>
                    <a:pt x="4602892" y="3304016"/>
                  </a:cubicBezTo>
                  <a:cubicBezTo>
                    <a:pt x="4707667" y="3121135"/>
                    <a:pt x="4653374" y="2839195"/>
                    <a:pt x="4626704" y="2635360"/>
                  </a:cubicBezTo>
                  <a:cubicBezTo>
                    <a:pt x="4577174" y="2266743"/>
                    <a:pt x="4542885" y="1976230"/>
                    <a:pt x="4580985" y="1609518"/>
                  </a:cubicBezTo>
                  <a:cubicBezTo>
                    <a:pt x="4628610" y="1142793"/>
                    <a:pt x="4827682" y="377935"/>
                    <a:pt x="4288567" y="101710"/>
                  </a:cubicBezTo>
                  <a:cubicBezTo>
                    <a:pt x="3990434" y="-51642"/>
                    <a:pt x="3164617" y="67420"/>
                    <a:pt x="2859817" y="115998"/>
                  </a:cubicBezTo>
                  <a:cubicBezTo>
                    <a:pt x="2448337" y="180768"/>
                    <a:pt x="2062574" y="108378"/>
                    <a:pt x="1664429" y="48370"/>
                  </a:cubicBezTo>
                  <a:cubicBezTo>
                    <a:pt x="954817" y="-58310"/>
                    <a:pt x="346169" y="19795"/>
                    <a:pt x="97567" y="548433"/>
                  </a:cubicBezTo>
                  <a:cubicBezTo>
                    <a:pt x="-38641" y="838945"/>
                    <a:pt x="51847" y="1075165"/>
                    <a:pt x="97567" y="1379965"/>
                  </a:cubicBezTo>
                  <a:cubicBezTo>
                    <a:pt x="145192" y="1694290"/>
                    <a:pt x="145192" y="1989565"/>
                    <a:pt x="95662" y="2250551"/>
                  </a:cubicBezTo>
                  <a:cubicBezTo>
                    <a:pt x="-11018" y="2811573"/>
                    <a:pt x="-150083" y="3418316"/>
                    <a:pt x="539527" y="3576431"/>
                  </a:cubicBezTo>
                  <a:cubicBezTo>
                    <a:pt x="822419" y="3641201"/>
                    <a:pt x="1141507" y="3683110"/>
                    <a:pt x="1431067" y="3685016"/>
                  </a:cubicBezTo>
                  <a:cubicBezTo>
                    <a:pt x="1746344" y="3686920"/>
                    <a:pt x="2193067" y="3524995"/>
                    <a:pt x="2745517" y="3618341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E068DFA-BF26-4E8D-9A91-5EB5416AABA0}"/>
              </a:ext>
            </a:extLst>
          </p:cNvPr>
          <p:cNvGrpSpPr/>
          <p:nvPr/>
        </p:nvGrpSpPr>
        <p:grpSpPr>
          <a:xfrm rot="10800000">
            <a:off x="3613787" y="5997193"/>
            <a:ext cx="599324" cy="448300"/>
            <a:chOff x="8512592" y="1202677"/>
            <a:chExt cx="872030" cy="652286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862C7ABB-9B97-4CFD-B1DC-97069247E86C}"/>
                </a:ext>
              </a:extLst>
            </p:cNvPr>
            <p:cNvSpPr/>
            <p:nvPr/>
          </p:nvSpPr>
          <p:spPr>
            <a:xfrm>
              <a:off x="8976946" y="1202677"/>
              <a:ext cx="407676" cy="635974"/>
            </a:xfrm>
            <a:custGeom>
              <a:avLst/>
              <a:gdLst>
                <a:gd name="connsiteX0" fmla="*/ 152317 w 316835"/>
                <a:gd name="connsiteY0" fmla="*/ 9508 h 494263"/>
                <a:gd name="connsiteX1" fmla="*/ 83881 w 316835"/>
                <a:gd name="connsiteY1" fmla="*/ 496167 h 494263"/>
                <a:gd name="connsiteX2" fmla="*/ 64871 w 316835"/>
                <a:gd name="connsiteY2" fmla="*/ 445473 h 494263"/>
                <a:gd name="connsiteX3" fmla="*/ 128238 w 316835"/>
                <a:gd name="connsiteY3" fmla="*/ 339016 h 494263"/>
                <a:gd name="connsiteX4" fmla="*/ 106693 w 316835"/>
                <a:gd name="connsiteY4" fmla="*/ 299729 h 494263"/>
                <a:gd name="connsiteX5" fmla="*/ 152317 w 316835"/>
                <a:gd name="connsiteY5" fmla="*/ 9508 h 494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6835" h="494263">
                  <a:moveTo>
                    <a:pt x="152317" y="9508"/>
                  </a:moveTo>
                  <a:cubicBezTo>
                    <a:pt x="429865" y="8240"/>
                    <a:pt x="329745" y="491097"/>
                    <a:pt x="83881" y="496167"/>
                  </a:cubicBezTo>
                  <a:cubicBezTo>
                    <a:pt x="59802" y="496167"/>
                    <a:pt x="48396" y="464483"/>
                    <a:pt x="64871" y="445473"/>
                  </a:cubicBezTo>
                  <a:cubicBezTo>
                    <a:pt x="92753" y="413789"/>
                    <a:pt x="114297" y="378304"/>
                    <a:pt x="128238" y="339016"/>
                  </a:cubicBezTo>
                  <a:cubicBezTo>
                    <a:pt x="134575" y="322541"/>
                    <a:pt x="124436" y="303531"/>
                    <a:pt x="106693" y="299729"/>
                  </a:cubicBezTo>
                  <a:cubicBezTo>
                    <a:pt x="-37784" y="266778"/>
                    <a:pt x="-20041" y="10775"/>
                    <a:pt x="152317" y="9508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8FAD682-79A9-4DD8-A098-D11A63AC7C18}"/>
                </a:ext>
              </a:extLst>
            </p:cNvPr>
            <p:cNvSpPr/>
            <p:nvPr/>
          </p:nvSpPr>
          <p:spPr>
            <a:xfrm>
              <a:off x="8512592" y="1202681"/>
              <a:ext cx="407676" cy="652282"/>
            </a:xfrm>
            <a:custGeom>
              <a:avLst/>
              <a:gdLst>
                <a:gd name="connsiteX0" fmla="*/ 153277 w 316835"/>
                <a:gd name="connsiteY0" fmla="*/ 9505 h 506936"/>
                <a:gd name="connsiteX1" fmla="*/ 97514 w 316835"/>
                <a:gd name="connsiteY1" fmla="*/ 497431 h 506936"/>
                <a:gd name="connsiteX2" fmla="*/ 72167 w 316835"/>
                <a:gd name="connsiteY2" fmla="*/ 439134 h 506936"/>
                <a:gd name="connsiteX3" fmla="*/ 126663 w 316835"/>
                <a:gd name="connsiteY3" fmla="*/ 346618 h 506936"/>
                <a:gd name="connsiteX4" fmla="*/ 102583 w 316835"/>
                <a:gd name="connsiteY4" fmla="*/ 298459 h 506936"/>
                <a:gd name="connsiteX5" fmla="*/ 153277 w 316835"/>
                <a:gd name="connsiteY5" fmla="*/ 9505 h 506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6835" h="506936">
                  <a:moveTo>
                    <a:pt x="153277" y="9505"/>
                  </a:moveTo>
                  <a:cubicBezTo>
                    <a:pt x="399141" y="9505"/>
                    <a:pt x="333239" y="507570"/>
                    <a:pt x="97514" y="497431"/>
                  </a:cubicBezTo>
                  <a:cubicBezTo>
                    <a:pt x="68365" y="496164"/>
                    <a:pt x="53157" y="461946"/>
                    <a:pt x="72167" y="439134"/>
                  </a:cubicBezTo>
                  <a:cubicBezTo>
                    <a:pt x="94979" y="411252"/>
                    <a:pt x="113989" y="379569"/>
                    <a:pt x="126663" y="346618"/>
                  </a:cubicBezTo>
                  <a:cubicBezTo>
                    <a:pt x="134267" y="326340"/>
                    <a:pt x="122861" y="304796"/>
                    <a:pt x="102583" y="298459"/>
                  </a:cubicBezTo>
                  <a:cubicBezTo>
                    <a:pt x="-38092" y="260439"/>
                    <a:pt x="-17814" y="9505"/>
                    <a:pt x="153277" y="9505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E2B7F9A-9293-4F1C-A092-167CFD226023}"/>
              </a:ext>
            </a:extLst>
          </p:cNvPr>
          <p:cNvGrpSpPr/>
          <p:nvPr/>
        </p:nvGrpSpPr>
        <p:grpSpPr>
          <a:xfrm>
            <a:off x="9345231" y="341373"/>
            <a:ext cx="599324" cy="448300"/>
            <a:chOff x="8512592" y="1202677"/>
            <a:chExt cx="872030" cy="652286"/>
          </a:xfrm>
          <a:solidFill>
            <a:srgbClr val="1F1F1F"/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22852459-ABC2-4CA2-9D59-A2AA832200DD}"/>
                </a:ext>
              </a:extLst>
            </p:cNvPr>
            <p:cNvSpPr/>
            <p:nvPr/>
          </p:nvSpPr>
          <p:spPr>
            <a:xfrm>
              <a:off x="8976946" y="1202677"/>
              <a:ext cx="407676" cy="635974"/>
            </a:xfrm>
            <a:custGeom>
              <a:avLst/>
              <a:gdLst>
                <a:gd name="connsiteX0" fmla="*/ 152317 w 316835"/>
                <a:gd name="connsiteY0" fmla="*/ 9508 h 494263"/>
                <a:gd name="connsiteX1" fmla="*/ 83881 w 316835"/>
                <a:gd name="connsiteY1" fmla="*/ 496167 h 494263"/>
                <a:gd name="connsiteX2" fmla="*/ 64871 w 316835"/>
                <a:gd name="connsiteY2" fmla="*/ 445473 h 494263"/>
                <a:gd name="connsiteX3" fmla="*/ 128238 w 316835"/>
                <a:gd name="connsiteY3" fmla="*/ 339016 h 494263"/>
                <a:gd name="connsiteX4" fmla="*/ 106693 w 316835"/>
                <a:gd name="connsiteY4" fmla="*/ 299729 h 494263"/>
                <a:gd name="connsiteX5" fmla="*/ 152317 w 316835"/>
                <a:gd name="connsiteY5" fmla="*/ 9508 h 494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6835" h="494263">
                  <a:moveTo>
                    <a:pt x="152317" y="9508"/>
                  </a:moveTo>
                  <a:cubicBezTo>
                    <a:pt x="429865" y="8240"/>
                    <a:pt x="329745" y="491097"/>
                    <a:pt x="83881" y="496167"/>
                  </a:cubicBezTo>
                  <a:cubicBezTo>
                    <a:pt x="59802" y="496167"/>
                    <a:pt x="48396" y="464483"/>
                    <a:pt x="64871" y="445473"/>
                  </a:cubicBezTo>
                  <a:cubicBezTo>
                    <a:pt x="92753" y="413789"/>
                    <a:pt x="114297" y="378304"/>
                    <a:pt x="128238" y="339016"/>
                  </a:cubicBezTo>
                  <a:cubicBezTo>
                    <a:pt x="134575" y="322541"/>
                    <a:pt x="124436" y="303531"/>
                    <a:pt x="106693" y="299729"/>
                  </a:cubicBezTo>
                  <a:cubicBezTo>
                    <a:pt x="-37784" y="266778"/>
                    <a:pt x="-20041" y="10775"/>
                    <a:pt x="152317" y="950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4F99940-5E76-4BC2-98B4-2BEBB677F0CF}"/>
                </a:ext>
              </a:extLst>
            </p:cNvPr>
            <p:cNvSpPr/>
            <p:nvPr/>
          </p:nvSpPr>
          <p:spPr>
            <a:xfrm>
              <a:off x="8512592" y="1202681"/>
              <a:ext cx="407676" cy="652282"/>
            </a:xfrm>
            <a:custGeom>
              <a:avLst/>
              <a:gdLst>
                <a:gd name="connsiteX0" fmla="*/ 153277 w 316835"/>
                <a:gd name="connsiteY0" fmla="*/ 9505 h 506936"/>
                <a:gd name="connsiteX1" fmla="*/ 97514 w 316835"/>
                <a:gd name="connsiteY1" fmla="*/ 497431 h 506936"/>
                <a:gd name="connsiteX2" fmla="*/ 72167 w 316835"/>
                <a:gd name="connsiteY2" fmla="*/ 439134 h 506936"/>
                <a:gd name="connsiteX3" fmla="*/ 126663 w 316835"/>
                <a:gd name="connsiteY3" fmla="*/ 346618 h 506936"/>
                <a:gd name="connsiteX4" fmla="*/ 102583 w 316835"/>
                <a:gd name="connsiteY4" fmla="*/ 298459 h 506936"/>
                <a:gd name="connsiteX5" fmla="*/ 153277 w 316835"/>
                <a:gd name="connsiteY5" fmla="*/ 9505 h 506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6835" h="506936">
                  <a:moveTo>
                    <a:pt x="153277" y="9505"/>
                  </a:moveTo>
                  <a:cubicBezTo>
                    <a:pt x="399141" y="9505"/>
                    <a:pt x="333239" y="507570"/>
                    <a:pt x="97514" y="497431"/>
                  </a:cubicBezTo>
                  <a:cubicBezTo>
                    <a:pt x="68365" y="496164"/>
                    <a:pt x="53157" y="461946"/>
                    <a:pt x="72167" y="439134"/>
                  </a:cubicBezTo>
                  <a:cubicBezTo>
                    <a:pt x="94979" y="411252"/>
                    <a:pt x="113989" y="379569"/>
                    <a:pt x="126663" y="346618"/>
                  </a:cubicBezTo>
                  <a:cubicBezTo>
                    <a:pt x="134267" y="326340"/>
                    <a:pt x="122861" y="304796"/>
                    <a:pt x="102583" y="298459"/>
                  </a:cubicBezTo>
                  <a:cubicBezTo>
                    <a:pt x="-38092" y="260439"/>
                    <a:pt x="-17814" y="9505"/>
                    <a:pt x="153277" y="95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651580" y="204288"/>
            <a:ext cx="3261041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TW" altLang="en-US" sz="5400" dirty="0" smtClean="0">
                <a:gradFill>
                  <a:gsLst>
                    <a:gs pos="0">
                      <a:schemeClr val="bg1"/>
                    </a:gs>
                    <a:gs pos="100000">
                      <a:schemeClr val="accent2">
                        <a:lumMod val="20000"/>
                        <a:lumOff val="80000"/>
                      </a:schemeClr>
                    </a:gs>
                  </a:gsLst>
                  <a:lin ang="16200000" scaled="0"/>
                </a:gradFill>
                <a:latin typeface="..黑體UI-日本語" panose="02000000000000000000" pitchFamily="2" charset="-128"/>
                <a:ea typeface="..黑體UI-日本語" panose="02000000000000000000" pitchFamily="2" charset="-128"/>
                <a:cs typeface="..黑體UI-日本語" panose="02000000000000000000" pitchFamily="2" charset="-128"/>
              </a:rPr>
              <a:t>目錄</a:t>
            </a:r>
            <a:endParaRPr lang="ko-KR" altLang="en-US" sz="5400" dirty="0">
              <a:gradFill>
                <a:gsLst>
                  <a:gs pos="0">
                    <a:schemeClr val="bg1"/>
                  </a:gs>
                  <a:gs pos="100000">
                    <a:schemeClr val="accent2">
                      <a:lumMod val="20000"/>
                      <a:lumOff val="80000"/>
                    </a:schemeClr>
                  </a:gs>
                </a:gsLst>
                <a:lin ang="16200000" scaled="0"/>
              </a:gradFill>
              <a:latin typeface="..黑體UI-日本語" panose="02000000000000000000" pitchFamily="2" charset="-128"/>
              <a:cs typeface="..黑體UI-日本語" panose="02000000000000000000" pitchFamily="2" charset="-128"/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6B26CD95-7E6E-45D9-8ED4-93D7923498B8}"/>
              </a:ext>
            </a:extLst>
          </p:cNvPr>
          <p:cNvGrpSpPr/>
          <p:nvPr/>
        </p:nvGrpSpPr>
        <p:grpSpPr>
          <a:xfrm>
            <a:off x="5082541" y="1184830"/>
            <a:ext cx="5963461" cy="902769"/>
            <a:chOff x="6112602" y="1483456"/>
            <a:chExt cx="5927962" cy="902769"/>
          </a:xfrm>
        </p:grpSpPr>
        <p:sp>
          <p:nvSpPr>
            <p:cNvPr id="8" name="TextBox 7"/>
            <p:cNvSpPr txBox="1"/>
            <p:nvPr/>
          </p:nvSpPr>
          <p:spPr>
            <a:xfrm>
              <a:off x="6891895" y="2109226"/>
              <a:ext cx="514866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200" dirty="0" smtClean="0">
                  <a:gradFill>
                    <a:gsLst>
                      <a:gs pos="0">
                        <a:srgbClr val="DC00AA"/>
                      </a:gs>
                      <a:gs pos="59000">
                        <a:srgbClr val="8544DE"/>
                      </a:gs>
                    </a:gsLst>
                    <a:lin ang="16200000" scaled="0"/>
                  </a:gradFill>
                  <a:latin typeface="Arciform" pitchFamily="50" charset="0"/>
                  <a:ea typeface="..黑體UI-日本語" panose="02000000000000000000" pitchFamily="2" charset="-128"/>
                  <a:cs typeface="Arial" pitchFamily="34" charset="0"/>
                </a:rPr>
                <a:t>-</a:t>
              </a:r>
              <a:r>
                <a:rPr lang="zh-TW" altLang="en-US" sz="1200" dirty="0" smtClean="0">
                  <a:gradFill>
                    <a:gsLst>
                      <a:gs pos="0">
                        <a:srgbClr val="DC00AA"/>
                      </a:gs>
                      <a:gs pos="59000">
                        <a:srgbClr val="8544DE"/>
                      </a:gs>
                    </a:gsLst>
                    <a:lin ang="16200000" scaled="0"/>
                  </a:gradFill>
                  <a:latin typeface="Arciform" pitchFamily="50" charset="0"/>
                  <a:ea typeface="..黑體UI-日本語" panose="02000000000000000000" pitchFamily="2" charset="-128"/>
                  <a:cs typeface="Arial" pitchFamily="34" charset="0"/>
                </a:rPr>
                <a:t>問題與機會</a:t>
              </a:r>
              <a:endParaRPr lang="en-US" altLang="ko-KR" sz="1200" dirty="0">
                <a:gradFill>
                  <a:gsLst>
                    <a:gs pos="0">
                      <a:srgbClr val="DC00AA"/>
                    </a:gs>
                    <a:gs pos="59000">
                      <a:srgbClr val="8544DE"/>
                    </a:gs>
                  </a:gsLst>
                  <a:lin ang="16200000" scaled="0"/>
                </a:gradFill>
                <a:latin typeface="Arciform" pitchFamily="50" charset="0"/>
                <a:ea typeface="..黑體UI-日本語" panose="02000000000000000000" pitchFamily="2" charset="-128"/>
                <a:cs typeface="Arial" pitchFamily="34" charset="0"/>
              </a:endParaRPr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30AAA164-8D70-4ABA-9D97-5162FC5CEF25}"/>
                </a:ext>
              </a:extLst>
            </p:cNvPr>
            <p:cNvGrpSpPr/>
            <p:nvPr/>
          </p:nvGrpSpPr>
          <p:grpSpPr>
            <a:xfrm>
              <a:off x="6112602" y="1483456"/>
              <a:ext cx="5409504" cy="830997"/>
              <a:chOff x="6112602" y="1483456"/>
              <a:chExt cx="5409504" cy="830997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6860266" y="1678152"/>
                <a:ext cx="4661840" cy="5078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zh-TW" altLang="en-US" sz="2700" b="1" dirty="0" smtClean="0">
                    <a:gradFill>
                      <a:gsLst>
                        <a:gs pos="0">
                          <a:srgbClr val="DC00AA"/>
                        </a:gs>
                        <a:gs pos="59000">
                          <a:srgbClr val="8544DE"/>
                        </a:gs>
                      </a:gsLst>
                      <a:lin ang="16200000" scaled="0"/>
                    </a:gradFill>
                    <a:latin typeface="Arciform" pitchFamily="50" charset="0"/>
                    <a:ea typeface="..黑體UI-日本語" panose="02000000000000000000" pitchFamily="2" charset="-128"/>
                    <a:cs typeface="Arial" pitchFamily="34" charset="0"/>
                  </a:rPr>
                  <a:t>前言</a:t>
                </a:r>
                <a:endParaRPr lang="ko-KR" altLang="en-US" sz="2700" b="1" dirty="0">
                  <a:gradFill>
                    <a:gsLst>
                      <a:gs pos="0">
                        <a:srgbClr val="DC00AA"/>
                      </a:gs>
                      <a:gs pos="59000">
                        <a:srgbClr val="8544DE"/>
                      </a:gs>
                    </a:gsLst>
                    <a:lin ang="16200000" scaled="0"/>
                  </a:gradFill>
                  <a:latin typeface="Arciform" pitchFamily="50" charset="0"/>
                  <a:cs typeface="Arial" pitchFamily="34" charset="0"/>
                </a:endParaRPr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6112602" y="1483456"/>
                <a:ext cx="981106" cy="830997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pPr algn="ctr"/>
                <a:r>
                  <a:rPr lang="en-US" altLang="ko-KR" sz="4800" b="1" spc="400" dirty="0" smtClean="0">
                    <a:gradFill>
                      <a:gsLst>
                        <a:gs pos="0">
                          <a:srgbClr val="DC00AA"/>
                        </a:gs>
                        <a:gs pos="59000">
                          <a:srgbClr val="8544DE"/>
                        </a:gs>
                      </a:gsLst>
                      <a:lin ang="16200000" scaled="0"/>
                    </a:gradFill>
                    <a:latin typeface="Arciform" pitchFamily="50" charset="0"/>
                    <a:ea typeface="..黑體UI-日本語" panose="02000000000000000000" pitchFamily="2" charset="-128"/>
                    <a:cs typeface="Arial" pitchFamily="34" charset="0"/>
                  </a:rPr>
                  <a:t>01</a:t>
                </a:r>
                <a:endParaRPr lang="ko-KR" altLang="en-US" sz="4800" b="1" spc="400" dirty="0">
                  <a:gradFill>
                    <a:gsLst>
                      <a:gs pos="0">
                        <a:srgbClr val="DC00AA"/>
                      </a:gs>
                      <a:gs pos="59000">
                        <a:srgbClr val="8544DE"/>
                      </a:gs>
                    </a:gsLst>
                    <a:lin ang="16200000" scaled="0"/>
                  </a:gradFill>
                  <a:latin typeface="Arciform" pitchFamily="50" charset="0"/>
                  <a:cs typeface="Arial" pitchFamily="34" charset="0"/>
                </a:endParaRPr>
              </a:p>
            </p:txBody>
          </p:sp>
        </p:grpSp>
      </p:grp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500682AE-A4A0-4270-AE66-087117F5C51C}"/>
              </a:ext>
            </a:extLst>
          </p:cNvPr>
          <p:cNvSpPr/>
          <p:nvPr/>
        </p:nvSpPr>
        <p:spPr>
          <a:xfrm>
            <a:off x="3365857" y="412507"/>
            <a:ext cx="550184" cy="641880"/>
          </a:xfrm>
          <a:custGeom>
            <a:avLst/>
            <a:gdLst>
              <a:gd name="connsiteX0" fmla="*/ 149012 w 380202"/>
              <a:gd name="connsiteY0" fmla="*/ 378104 h 443569"/>
              <a:gd name="connsiteX1" fmla="*/ 325172 w 380202"/>
              <a:gd name="connsiteY1" fmla="*/ 151250 h 443569"/>
              <a:gd name="connsiteX2" fmla="*/ 369529 w 380202"/>
              <a:gd name="connsiteY2" fmla="*/ 72675 h 443569"/>
              <a:gd name="connsiteX3" fmla="*/ 369529 w 380202"/>
              <a:gd name="connsiteY3" fmla="*/ 72675 h 443569"/>
              <a:gd name="connsiteX4" fmla="*/ 271944 w 380202"/>
              <a:gd name="connsiteY4" fmla="*/ 18179 h 443569"/>
              <a:gd name="connsiteX5" fmla="*/ 112259 w 380202"/>
              <a:gd name="connsiteY5" fmla="*/ 138577 h 443569"/>
              <a:gd name="connsiteX6" fmla="*/ 13406 w 380202"/>
              <a:gd name="connsiteY6" fmla="*/ 361629 h 443569"/>
              <a:gd name="connsiteX7" fmla="*/ 127467 w 380202"/>
              <a:gd name="connsiteY7" fmla="*/ 408520 h 443569"/>
              <a:gd name="connsiteX8" fmla="*/ 149012 w 380202"/>
              <a:gd name="connsiteY8" fmla="*/ 378104 h 443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0202" h="443569">
                <a:moveTo>
                  <a:pt x="149012" y="378104"/>
                </a:moveTo>
                <a:cubicBezTo>
                  <a:pt x="189566" y="251370"/>
                  <a:pt x="235191" y="188003"/>
                  <a:pt x="325172" y="151250"/>
                </a:cubicBezTo>
                <a:cubicBezTo>
                  <a:pt x="355588" y="138577"/>
                  <a:pt x="374598" y="105626"/>
                  <a:pt x="369529" y="72675"/>
                </a:cubicBezTo>
                <a:lnTo>
                  <a:pt x="369529" y="72675"/>
                </a:lnTo>
                <a:cubicBezTo>
                  <a:pt x="361925" y="27050"/>
                  <a:pt x="313766" y="436"/>
                  <a:pt x="271944" y="18179"/>
                </a:cubicBezTo>
                <a:cubicBezTo>
                  <a:pt x="219983" y="40991"/>
                  <a:pt x="170556" y="76477"/>
                  <a:pt x="112259" y="138577"/>
                </a:cubicBezTo>
                <a:cubicBezTo>
                  <a:pt x="74238" y="177864"/>
                  <a:pt x="4535" y="314737"/>
                  <a:pt x="13406" y="361629"/>
                </a:cubicBezTo>
                <a:cubicBezTo>
                  <a:pt x="23545" y="416124"/>
                  <a:pt x="69169" y="459214"/>
                  <a:pt x="127467" y="408520"/>
                </a:cubicBezTo>
                <a:cubicBezTo>
                  <a:pt x="137606" y="402184"/>
                  <a:pt x="145210" y="390777"/>
                  <a:pt x="149012" y="378104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1266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3477F5EB-1126-4512-8F28-20F7D0E8B564}"/>
              </a:ext>
            </a:extLst>
          </p:cNvPr>
          <p:cNvGrpSpPr/>
          <p:nvPr/>
        </p:nvGrpSpPr>
        <p:grpSpPr>
          <a:xfrm>
            <a:off x="9836446" y="5847926"/>
            <a:ext cx="864928" cy="788837"/>
            <a:chOff x="10305635" y="3839796"/>
            <a:chExt cx="722004" cy="658486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E30DFC98-67A0-4ED4-BB35-D0D1C11F2703}"/>
                </a:ext>
              </a:extLst>
            </p:cNvPr>
            <p:cNvSpPr/>
            <p:nvPr/>
          </p:nvSpPr>
          <p:spPr>
            <a:xfrm rot="21213783">
              <a:off x="10305635" y="3839796"/>
              <a:ext cx="406755" cy="406755"/>
            </a:xfrm>
            <a:custGeom>
              <a:avLst/>
              <a:gdLst>
                <a:gd name="connsiteX0" fmla="*/ 265027 w 405549"/>
                <a:gd name="connsiteY0" fmla="*/ 58605 h 405549"/>
                <a:gd name="connsiteX1" fmla="*/ 64787 w 405549"/>
                <a:gd name="connsiteY1" fmla="*/ 265181 h 405549"/>
                <a:gd name="connsiteX2" fmla="*/ 12826 w 405549"/>
                <a:gd name="connsiteY2" fmla="*/ 337420 h 405549"/>
                <a:gd name="connsiteX3" fmla="*/ 12826 w 405549"/>
                <a:gd name="connsiteY3" fmla="*/ 337420 h 405549"/>
                <a:gd name="connsiteX4" fmla="*/ 104074 w 405549"/>
                <a:gd name="connsiteY4" fmla="*/ 402054 h 405549"/>
                <a:gd name="connsiteX5" fmla="*/ 275165 w 405549"/>
                <a:gd name="connsiteY5" fmla="*/ 300667 h 405549"/>
                <a:gd name="connsiteX6" fmla="*/ 398098 w 405549"/>
                <a:gd name="connsiteY6" fmla="*/ 89021 h 405549"/>
                <a:gd name="connsiteX7" fmla="*/ 289106 w 405549"/>
                <a:gd name="connsiteY7" fmla="*/ 29456 h 405549"/>
                <a:gd name="connsiteX8" fmla="*/ 265027 w 405549"/>
                <a:gd name="connsiteY8" fmla="*/ 58605 h 405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5549" h="405549">
                  <a:moveTo>
                    <a:pt x="265027" y="58605"/>
                  </a:moveTo>
                  <a:cubicBezTo>
                    <a:pt x="210531" y="180270"/>
                    <a:pt x="158570" y="237300"/>
                    <a:pt x="64787" y="265181"/>
                  </a:cubicBezTo>
                  <a:cubicBezTo>
                    <a:pt x="33103" y="274053"/>
                    <a:pt x="10291" y="304469"/>
                    <a:pt x="12826" y="337420"/>
                  </a:cubicBezTo>
                  <a:lnTo>
                    <a:pt x="12826" y="337420"/>
                  </a:lnTo>
                  <a:cubicBezTo>
                    <a:pt x="15360" y="383044"/>
                    <a:pt x="59717" y="415995"/>
                    <a:pt x="104074" y="402054"/>
                  </a:cubicBezTo>
                  <a:cubicBezTo>
                    <a:pt x="157303" y="385579"/>
                    <a:pt x="210531" y="355163"/>
                    <a:pt x="275165" y="300667"/>
                  </a:cubicBezTo>
                  <a:cubicBezTo>
                    <a:pt x="316988" y="265181"/>
                    <a:pt x="401899" y="137180"/>
                    <a:pt x="398098" y="89021"/>
                  </a:cubicBezTo>
                  <a:cubicBezTo>
                    <a:pt x="394295" y="33258"/>
                    <a:pt x="353741" y="-13634"/>
                    <a:pt x="289106" y="29456"/>
                  </a:cubicBezTo>
                  <a:cubicBezTo>
                    <a:pt x="277700" y="35792"/>
                    <a:pt x="270096" y="45931"/>
                    <a:pt x="265027" y="58605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126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10A72930-D526-469C-B996-287B01BA6249}"/>
                </a:ext>
              </a:extLst>
            </p:cNvPr>
            <p:cNvSpPr/>
            <p:nvPr/>
          </p:nvSpPr>
          <p:spPr>
            <a:xfrm rot="21213783">
              <a:off x="10411740" y="3882384"/>
              <a:ext cx="615899" cy="615898"/>
            </a:xfrm>
            <a:custGeom>
              <a:avLst/>
              <a:gdLst>
                <a:gd name="connsiteX0" fmla="*/ 265027 w 405549"/>
                <a:gd name="connsiteY0" fmla="*/ 58605 h 405549"/>
                <a:gd name="connsiteX1" fmla="*/ 64787 w 405549"/>
                <a:gd name="connsiteY1" fmla="*/ 265181 h 405549"/>
                <a:gd name="connsiteX2" fmla="*/ 12826 w 405549"/>
                <a:gd name="connsiteY2" fmla="*/ 337420 h 405549"/>
                <a:gd name="connsiteX3" fmla="*/ 12826 w 405549"/>
                <a:gd name="connsiteY3" fmla="*/ 337420 h 405549"/>
                <a:gd name="connsiteX4" fmla="*/ 104074 w 405549"/>
                <a:gd name="connsiteY4" fmla="*/ 402054 h 405549"/>
                <a:gd name="connsiteX5" fmla="*/ 275165 w 405549"/>
                <a:gd name="connsiteY5" fmla="*/ 300667 h 405549"/>
                <a:gd name="connsiteX6" fmla="*/ 398098 w 405549"/>
                <a:gd name="connsiteY6" fmla="*/ 89021 h 405549"/>
                <a:gd name="connsiteX7" fmla="*/ 289106 w 405549"/>
                <a:gd name="connsiteY7" fmla="*/ 29456 h 405549"/>
                <a:gd name="connsiteX8" fmla="*/ 265027 w 405549"/>
                <a:gd name="connsiteY8" fmla="*/ 58605 h 405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5549" h="405549">
                  <a:moveTo>
                    <a:pt x="265027" y="58605"/>
                  </a:moveTo>
                  <a:cubicBezTo>
                    <a:pt x="210531" y="180270"/>
                    <a:pt x="158570" y="237300"/>
                    <a:pt x="64787" y="265181"/>
                  </a:cubicBezTo>
                  <a:cubicBezTo>
                    <a:pt x="33103" y="274053"/>
                    <a:pt x="10291" y="304469"/>
                    <a:pt x="12826" y="337420"/>
                  </a:cubicBezTo>
                  <a:lnTo>
                    <a:pt x="12826" y="337420"/>
                  </a:lnTo>
                  <a:cubicBezTo>
                    <a:pt x="15360" y="383044"/>
                    <a:pt x="59717" y="415995"/>
                    <a:pt x="104074" y="402054"/>
                  </a:cubicBezTo>
                  <a:cubicBezTo>
                    <a:pt x="157303" y="385579"/>
                    <a:pt x="210531" y="355163"/>
                    <a:pt x="275165" y="300667"/>
                  </a:cubicBezTo>
                  <a:cubicBezTo>
                    <a:pt x="316988" y="265181"/>
                    <a:pt x="401899" y="137180"/>
                    <a:pt x="398098" y="89021"/>
                  </a:cubicBezTo>
                  <a:cubicBezTo>
                    <a:pt x="394295" y="33258"/>
                    <a:pt x="353741" y="-13634"/>
                    <a:pt x="289106" y="29456"/>
                  </a:cubicBezTo>
                  <a:cubicBezTo>
                    <a:pt x="277700" y="35792"/>
                    <a:pt x="270096" y="45931"/>
                    <a:pt x="265027" y="58605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126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3CF590C0-C03A-439A-AA3F-7A73E0E85F18}"/>
              </a:ext>
            </a:extLst>
          </p:cNvPr>
          <p:cNvGrpSpPr/>
          <p:nvPr/>
        </p:nvGrpSpPr>
        <p:grpSpPr>
          <a:xfrm>
            <a:off x="5080398" y="2323822"/>
            <a:ext cx="5973682" cy="902769"/>
            <a:chOff x="6102442" y="1483456"/>
            <a:chExt cx="5938122" cy="902769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A847369-F1D5-4506-BFB8-9010A353F3E9}"/>
                </a:ext>
              </a:extLst>
            </p:cNvPr>
            <p:cNvSpPr txBox="1"/>
            <p:nvPr/>
          </p:nvSpPr>
          <p:spPr>
            <a:xfrm>
              <a:off x="6891895" y="2109226"/>
              <a:ext cx="514866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200" dirty="0" smtClean="0">
                  <a:gradFill>
                    <a:gsLst>
                      <a:gs pos="0">
                        <a:srgbClr val="DC00AA"/>
                      </a:gs>
                      <a:gs pos="59000">
                        <a:srgbClr val="8544DE"/>
                      </a:gs>
                    </a:gsLst>
                    <a:lin ang="16200000" scaled="0"/>
                  </a:gradFill>
                  <a:latin typeface="Arciform" pitchFamily="50" charset="0"/>
                  <a:ea typeface="..黑體UI-日本語" panose="02000000000000000000" pitchFamily="2" charset="-128"/>
                  <a:cs typeface="Arial" pitchFamily="34" charset="0"/>
                </a:rPr>
                <a:t>-</a:t>
              </a:r>
              <a:r>
                <a:rPr lang="zh-TW" altLang="en-US" sz="1200" dirty="0" smtClean="0">
                  <a:gradFill>
                    <a:gsLst>
                      <a:gs pos="0">
                        <a:srgbClr val="DC00AA"/>
                      </a:gs>
                      <a:gs pos="59000">
                        <a:srgbClr val="8544DE"/>
                      </a:gs>
                    </a:gsLst>
                    <a:lin ang="16200000" scaled="0"/>
                  </a:gradFill>
                  <a:latin typeface="Arciform" pitchFamily="50" charset="0"/>
                  <a:ea typeface="..黑體UI-日本語" panose="02000000000000000000" pitchFamily="2" charset="-128"/>
                  <a:cs typeface="Arial" pitchFamily="34" charset="0"/>
                </a:rPr>
                <a:t>系統介紹與比較</a:t>
              </a:r>
              <a:endParaRPr lang="en-US" altLang="ko-KR" sz="1200" dirty="0">
                <a:gradFill>
                  <a:gsLst>
                    <a:gs pos="0">
                      <a:srgbClr val="DC00AA"/>
                    </a:gs>
                    <a:gs pos="59000">
                      <a:srgbClr val="8544DE"/>
                    </a:gs>
                  </a:gsLst>
                  <a:lin ang="16200000" scaled="0"/>
                </a:gradFill>
                <a:latin typeface="Arciform" pitchFamily="50" charset="0"/>
                <a:ea typeface="..黑體UI-日本語" panose="02000000000000000000" pitchFamily="2" charset="-128"/>
                <a:cs typeface="Arial" pitchFamily="34" charset="0"/>
              </a:endParaRPr>
            </a:p>
          </p:txBody>
        </p: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FC9F4142-822B-4F68-AC6F-F414E3F7CA2D}"/>
                </a:ext>
              </a:extLst>
            </p:cNvPr>
            <p:cNvGrpSpPr/>
            <p:nvPr/>
          </p:nvGrpSpPr>
          <p:grpSpPr>
            <a:xfrm>
              <a:off x="6102442" y="1483456"/>
              <a:ext cx="5419664" cy="777510"/>
              <a:chOff x="6102442" y="1483456"/>
              <a:chExt cx="5419664" cy="777510"/>
            </a:xfrm>
          </p:grpSpPr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EC6D881C-70FF-4C4E-AC6D-D4A317B9340A}"/>
                  </a:ext>
                </a:extLst>
              </p:cNvPr>
              <p:cNvSpPr txBox="1"/>
              <p:nvPr/>
            </p:nvSpPr>
            <p:spPr>
              <a:xfrm>
                <a:off x="6860266" y="1678152"/>
                <a:ext cx="4661840" cy="5078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zh-TW" altLang="en-US" sz="2700" b="1" dirty="0" smtClean="0">
                    <a:gradFill>
                      <a:gsLst>
                        <a:gs pos="0">
                          <a:srgbClr val="DC00AA"/>
                        </a:gs>
                        <a:gs pos="59000">
                          <a:srgbClr val="8544DE"/>
                        </a:gs>
                      </a:gsLst>
                      <a:lin ang="16200000" scaled="0"/>
                    </a:gradFill>
                    <a:latin typeface="Arciform" pitchFamily="50" charset="0"/>
                    <a:ea typeface="..黑體UI-日本語" panose="02000000000000000000" pitchFamily="2" charset="-128"/>
                    <a:cs typeface="Arial" pitchFamily="34" charset="0"/>
                  </a:rPr>
                  <a:t>可行性分析</a:t>
                </a:r>
                <a:endParaRPr lang="ko-KR" altLang="en-US" sz="2700" b="1" dirty="0">
                  <a:gradFill>
                    <a:gsLst>
                      <a:gs pos="0">
                        <a:srgbClr val="DC00AA"/>
                      </a:gs>
                      <a:gs pos="59000">
                        <a:srgbClr val="8544DE"/>
                      </a:gs>
                    </a:gsLst>
                    <a:lin ang="16200000" scaled="0"/>
                  </a:gradFill>
                  <a:latin typeface="Arciform" pitchFamily="50" charset="0"/>
                  <a:cs typeface="Arial" pitchFamily="34" charset="0"/>
                </a:endParaRPr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1DA3248B-3D1A-495D-A0B2-BE6CABC427F6}"/>
                  </a:ext>
                </a:extLst>
              </p:cNvPr>
              <p:cNvSpPr txBox="1"/>
              <p:nvPr/>
            </p:nvSpPr>
            <p:spPr>
              <a:xfrm>
                <a:off x="6102442" y="1483456"/>
                <a:ext cx="981106" cy="777510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pPr algn="ctr"/>
                <a:r>
                  <a:rPr lang="en-US" altLang="ko-KR" sz="4400" b="1" dirty="0">
                    <a:gradFill>
                      <a:gsLst>
                        <a:gs pos="0">
                          <a:srgbClr val="DC00AA"/>
                        </a:gs>
                        <a:gs pos="59000">
                          <a:srgbClr val="8544DE"/>
                        </a:gs>
                      </a:gsLst>
                      <a:lin ang="16200000" scaled="0"/>
                    </a:gradFill>
                    <a:latin typeface="Arciform" pitchFamily="50" charset="0"/>
                    <a:ea typeface="..黑體UI-日本語" panose="02000000000000000000" pitchFamily="2" charset="-128"/>
                    <a:cs typeface="Arial" pitchFamily="34" charset="0"/>
                  </a:rPr>
                  <a:t>02</a:t>
                </a:r>
                <a:endParaRPr lang="ko-KR" altLang="en-US" sz="4400" b="1" dirty="0">
                  <a:gradFill>
                    <a:gsLst>
                      <a:gs pos="0">
                        <a:srgbClr val="DC00AA"/>
                      </a:gs>
                      <a:gs pos="59000">
                        <a:srgbClr val="8544DE"/>
                      </a:gs>
                    </a:gsLst>
                    <a:lin ang="16200000" scaled="0"/>
                  </a:gradFill>
                  <a:latin typeface="Arciform" pitchFamily="50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634507EE-0F26-41C9-B8F6-D81383F7CB14}"/>
              </a:ext>
            </a:extLst>
          </p:cNvPr>
          <p:cNvGrpSpPr/>
          <p:nvPr/>
        </p:nvGrpSpPr>
        <p:grpSpPr>
          <a:xfrm>
            <a:off x="5088414" y="3462814"/>
            <a:ext cx="5973682" cy="902769"/>
            <a:chOff x="6102442" y="1483456"/>
            <a:chExt cx="5938122" cy="902769"/>
          </a:xfrm>
        </p:grpSpPr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C3A7B427-83B6-4086-AA0E-4184ACF2D94F}"/>
                </a:ext>
              </a:extLst>
            </p:cNvPr>
            <p:cNvSpPr txBox="1"/>
            <p:nvPr/>
          </p:nvSpPr>
          <p:spPr>
            <a:xfrm>
              <a:off x="6891895" y="2109226"/>
              <a:ext cx="514866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200" dirty="0" smtClean="0">
                  <a:gradFill>
                    <a:gsLst>
                      <a:gs pos="0">
                        <a:srgbClr val="DC00AA"/>
                      </a:gs>
                      <a:gs pos="59000">
                        <a:srgbClr val="8544DE"/>
                      </a:gs>
                    </a:gsLst>
                    <a:lin ang="16200000" scaled="0"/>
                  </a:gradFill>
                  <a:latin typeface="Arciform" pitchFamily="50" charset="0"/>
                  <a:ea typeface="..黑體UI-日本語" panose="02000000000000000000" pitchFamily="2" charset="-128"/>
                  <a:cs typeface="Arial" pitchFamily="34" charset="0"/>
                </a:rPr>
                <a:t>-App</a:t>
              </a:r>
              <a:r>
                <a:rPr lang="zh-TW" altLang="en-US" sz="1200" dirty="0" smtClean="0">
                  <a:gradFill>
                    <a:gsLst>
                      <a:gs pos="0">
                        <a:srgbClr val="DC00AA"/>
                      </a:gs>
                      <a:gs pos="59000">
                        <a:srgbClr val="8544DE"/>
                      </a:gs>
                    </a:gsLst>
                    <a:lin ang="16200000" scaled="0"/>
                  </a:gradFill>
                  <a:latin typeface="Arciform" pitchFamily="50" charset="0"/>
                  <a:ea typeface="..黑體UI-日本語" panose="02000000000000000000" pitchFamily="2" charset="-128"/>
                  <a:cs typeface="Arial" pitchFamily="34" charset="0"/>
                </a:rPr>
                <a:t>實際操作</a:t>
              </a:r>
              <a:endParaRPr lang="en-US" altLang="ko-KR" sz="1200" dirty="0">
                <a:gradFill>
                  <a:gsLst>
                    <a:gs pos="0">
                      <a:srgbClr val="DC00AA"/>
                    </a:gs>
                    <a:gs pos="59000">
                      <a:srgbClr val="8544DE"/>
                    </a:gs>
                  </a:gsLst>
                  <a:lin ang="16200000" scaled="0"/>
                </a:gradFill>
                <a:latin typeface="Arciform" pitchFamily="50" charset="0"/>
                <a:ea typeface="..黑體UI-日本語" panose="02000000000000000000" pitchFamily="2" charset="-128"/>
                <a:cs typeface="Arial" pitchFamily="34" charset="0"/>
              </a:endParaRPr>
            </a:p>
          </p:txBody>
        </p: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7C06B573-7716-476E-B7AF-933419F6A02F}"/>
                </a:ext>
              </a:extLst>
            </p:cNvPr>
            <p:cNvGrpSpPr/>
            <p:nvPr/>
          </p:nvGrpSpPr>
          <p:grpSpPr>
            <a:xfrm>
              <a:off x="6102442" y="1483456"/>
              <a:ext cx="5419664" cy="777510"/>
              <a:chOff x="6102442" y="1483456"/>
              <a:chExt cx="5419664" cy="777510"/>
            </a:xfrm>
          </p:grpSpPr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214FC0E2-E0E8-4BF3-AA3E-45AFCDA3071F}"/>
                  </a:ext>
                </a:extLst>
              </p:cNvPr>
              <p:cNvSpPr txBox="1"/>
              <p:nvPr/>
            </p:nvSpPr>
            <p:spPr>
              <a:xfrm>
                <a:off x="6860266" y="1678152"/>
                <a:ext cx="4661840" cy="5078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zh-TW" altLang="en-US" sz="2700" b="1" dirty="0" smtClean="0">
                    <a:gradFill>
                      <a:gsLst>
                        <a:gs pos="0">
                          <a:srgbClr val="DC00AA"/>
                        </a:gs>
                        <a:gs pos="59000">
                          <a:srgbClr val="8544DE"/>
                        </a:gs>
                      </a:gsLst>
                      <a:lin ang="16200000" scaled="0"/>
                    </a:gradFill>
                    <a:latin typeface="Arciform" pitchFamily="50" charset="0"/>
                    <a:ea typeface="..黑體UI-日本語" panose="02000000000000000000" pitchFamily="2" charset="-128"/>
                    <a:cs typeface="Arial" pitchFamily="34" charset="0"/>
                  </a:rPr>
                  <a:t>系統展示</a:t>
                </a:r>
                <a:endParaRPr lang="ko-KR" altLang="en-US" sz="2700" b="1" dirty="0">
                  <a:gradFill>
                    <a:gsLst>
                      <a:gs pos="0">
                        <a:srgbClr val="DC00AA"/>
                      </a:gs>
                      <a:gs pos="59000">
                        <a:srgbClr val="8544DE"/>
                      </a:gs>
                    </a:gsLst>
                    <a:lin ang="16200000" scaled="0"/>
                  </a:gradFill>
                  <a:latin typeface="Arciform" pitchFamily="50" charset="0"/>
                  <a:cs typeface="Arial" pitchFamily="34" charset="0"/>
                </a:endParaRPr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7C2CC240-6D38-49B7-ABC4-A0E26ECD626C}"/>
                  </a:ext>
                </a:extLst>
              </p:cNvPr>
              <p:cNvSpPr txBox="1"/>
              <p:nvPr/>
            </p:nvSpPr>
            <p:spPr>
              <a:xfrm>
                <a:off x="6102442" y="1483456"/>
                <a:ext cx="981106" cy="777510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pPr algn="ctr"/>
                <a:r>
                  <a:rPr lang="en-US" altLang="ko-KR" sz="4400" b="1" dirty="0">
                    <a:gradFill>
                      <a:gsLst>
                        <a:gs pos="0">
                          <a:srgbClr val="DC00AA"/>
                        </a:gs>
                        <a:gs pos="59000">
                          <a:srgbClr val="8544DE"/>
                        </a:gs>
                      </a:gsLst>
                      <a:lin ang="16200000" scaled="0"/>
                    </a:gradFill>
                    <a:latin typeface="Arciform" pitchFamily="50" charset="0"/>
                    <a:ea typeface="..黑體UI-日本語" panose="02000000000000000000" pitchFamily="2" charset="-128"/>
                    <a:cs typeface="Arial" pitchFamily="34" charset="0"/>
                  </a:rPr>
                  <a:t>03</a:t>
                </a:r>
                <a:endParaRPr lang="ko-KR" altLang="en-US" sz="4400" b="1" dirty="0">
                  <a:gradFill>
                    <a:gsLst>
                      <a:gs pos="0">
                        <a:srgbClr val="DC00AA"/>
                      </a:gs>
                      <a:gs pos="59000">
                        <a:srgbClr val="8544DE"/>
                      </a:gs>
                    </a:gsLst>
                    <a:lin ang="16200000" scaled="0"/>
                  </a:gradFill>
                  <a:latin typeface="Arciform" pitchFamily="50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43C3E12A-DB9F-444F-802E-1C290D185003}"/>
              </a:ext>
            </a:extLst>
          </p:cNvPr>
          <p:cNvGrpSpPr/>
          <p:nvPr/>
        </p:nvGrpSpPr>
        <p:grpSpPr>
          <a:xfrm>
            <a:off x="5096430" y="4601806"/>
            <a:ext cx="5973682" cy="902769"/>
            <a:chOff x="6102442" y="1483456"/>
            <a:chExt cx="5938122" cy="902769"/>
          </a:xfrm>
        </p:grpSpPr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8CDE5296-E64B-4666-AAED-79D11153A084}"/>
                </a:ext>
              </a:extLst>
            </p:cNvPr>
            <p:cNvSpPr txBox="1"/>
            <p:nvPr/>
          </p:nvSpPr>
          <p:spPr>
            <a:xfrm>
              <a:off x="6891895" y="2109226"/>
              <a:ext cx="514866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200" dirty="0" smtClean="0">
                  <a:gradFill>
                    <a:gsLst>
                      <a:gs pos="0">
                        <a:srgbClr val="DC00AA"/>
                      </a:gs>
                      <a:gs pos="59000">
                        <a:srgbClr val="8544DE"/>
                      </a:gs>
                    </a:gsLst>
                    <a:lin ang="16200000" scaled="0"/>
                  </a:gradFill>
                  <a:latin typeface="Arciform" pitchFamily="50" charset="0"/>
                  <a:ea typeface="..黑體UI-日本語" panose="02000000000000000000" pitchFamily="2" charset="-128"/>
                  <a:cs typeface="Arial" pitchFamily="34" charset="0"/>
                </a:rPr>
                <a:t>-</a:t>
              </a:r>
              <a:r>
                <a:rPr lang="zh-TW" altLang="en-US" sz="1200" dirty="0" smtClean="0">
                  <a:gradFill>
                    <a:gsLst>
                      <a:gs pos="0">
                        <a:srgbClr val="DC00AA"/>
                      </a:gs>
                      <a:gs pos="59000">
                        <a:srgbClr val="8544DE"/>
                      </a:gs>
                    </a:gsLst>
                    <a:lin ang="16200000" scaled="0"/>
                  </a:gradFill>
                  <a:latin typeface="Arciform" pitchFamily="50" charset="0"/>
                  <a:ea typeface="..黑體UI-日本語" panose="02000000000000000000" pitchFamily="2" charset="-128"/>
                  <a:cs typeface="Arial" pitchFamily="34" charset="0"/>
                </a:rPr>
                <a:t>短中長期目標</a:t>
              </a:r>
              <a:endParaRPr lang="en-US" altLang="ko-KR" sz="1200" dirty="0">
                <a:gradFill>
                  <a:gsLst>
                    <a:gs pos="0">
                      <a:srgbClr val="DC00AA"/>
                    </a:gs>
                    <a:gs pos="59000">
                      <a:srgbClr val="8544DE"/>
                    </a:gs>
                  </a:gsLst>
                  <a:lin ang="16200000" scaled="0"/>
                </a:gradFill>
                <a:latin typeface="Arciform" pitchFamily="50" charset="0"/>
                <a:ea typeface="..黑體UI-日本語" panose="02000000000000000000" pitchFamily="2" charset="-128"/>
                <a:cs typeface="Arial" pitchFamily="34" charset="0"/>
              </a:endParaRPr>
            </a:p>
          </p:txBody>
        </p: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8581ED4A-C1EB-42CF-A63C-2F045BC790DF}"/>
                </a:ext>
              </a:extLst>
            </p:cNvPr>
            <p:cNvGrpSpPr/>
            <p:nvPr/>
          </p:nvGrpSpPr>
          <p:grpSpPr>
            <a:xfrm>
              <a:off x="6102442" y="1483456"/>
              <a:ext cx="5419664" cy="777510"/>
              <a:chOff x="6102442" y="1483456"/>
              <a:chExt cx="5419664" cy="777510"/>
            </a:xfrm>
          </p:grpSpPr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113288A8-7817-4E67-8712-9F374423631F}"/>
                  </a:ext>
                </a:extLst>
              </p:cNvPr>
              <p:cNvSpPr txBox="1"/>
              <p:nvPr/>
            </p:nvSpPr>
            <p:spPr>
              <a:xfrm>
                <a:off x="6860266" y="1678152"/>
                <a:ext cx="4661840" cy="5078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zh-TW" altLang="en-US" sz="2700" b="1" dirty="0" smtClean="0">
                    <a:gradFill>
                      <a:gsLst>
                        <a:gs pos="0">
                          <a:srgbClr val="DC00AA"/>
                        </a:gs>
                        <a:gs pos="59000">
                          <a:srgbClr val="8544DE"/>
                        </a:gs>
                      </a:gsLst>
                      <a:lin ang="16200000" scaled="0"/>
                    </a:gradFill>
                    <a:latin typeface="Arciform" pitchFamily="50" charset="0"/>
                    <a:ea typeface="..黑體UI-日本語" panose="02000000000000000000" pitchFamily="2" charset="-128"/>
                    <a:cs typeface="Arial" pitchFamily="34" charset="0"/>
                  </a:rPr>
                  <a:t>未來展望</a:t>
                </a:r>
                <a:endParaRPr lang="ko-KR" altLang="en-US" sz="2700" b="1" dirty="0">
                  <a:gradFill>
                    <a:gsLst>
                      <a:gs pos="0">
                        <a:srgbClr val="DC00AA"/>
                      </a:gs>
                      <a:gs pos="59000">
                        <a:srgbClr val="8544DE"/>
                      </a:gs>
                    </a:gsLst>
                    <a:lin ang="16200000" scaled="0"/>
                  </a:gradFill>
                  <a:latin typeface="Arciform" pitchFamily="50" charset="0"/>
                  <a:cs typeface="Arial" pitchFamily="34" charset="0"/>
                </a:endParaRPr>
              </a:p>
            </p:txBody>
          </p: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E5BCCD7B-5F90-4312-8AFE-DD8687B0D5AD}"/>
                  </a:ext>
                </a:extLst>
              </p:cNvPr>
              <p:cNvSpPr txBox="1"/>
              <p:nvPr/>
            </p:nvSpPr>
            <p:spPr>
              <a:xfrm>
                <a:off x="6102442" y="1483456"/>
                <a:ext cx="981106" cy="777510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pPr algn="ctr"/>
                <a:r>
                  <a:rPr lang="en-US" altLang="ko-KR" sz="4400" b="1" dirty="0">
                    <a:gradFill>
                      <a:gsLst>
                        <a:gs pos="0">
                          <a:srgbClr val="DC00AA"/>
                        </a:gs>
                        <a:gs pos="59000">
                          <a:srgbClr val="8544DE"/>
                        </a:gs>
                      </a:gsLst>
                      <a:lin ang="16200000" scaled="0"/>
                    </a:gradFill>
                    <a:latin typeface="Arciform" pitchFamily="50" charset="0"/>
                    <a:ea typeface="..黑體UI-日本語" panose="02000000000000000000" pitchFamily="2" charset="-128"/>
                    <a:cs typeface="Arial" pitchFamily="34" charset="0"/>
                  </a:rPr>
                  <a:t>04</a:t>
                </a:r>
                <a:endParaRPr lang="ko-KR" altLang="en-US" sz="4400" b="1" dirty="0">
                  <a:gradFill>
                    <a:gsLst>
                      <a:gs pos="0">
                        <a:srgbClr val="DC00AA"/>
                      </a:gs>
                      <a:gs pos="59000">
                        <a:srgbClr val="8544DE"/>
                      </a:gs>
                    </a:gsLst>
                    <a:lin ang="16200000" scaled="0"/>
                  </a:gradFill>
                  <a:latin typeface="Arciform" pitchFamily="50" charset="0"/>
                  <a:cs typeface="Arial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33384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48A2979-A456-4286-B8FC-8FF4C0C58EFD}"/>
              </a:ext>
            </a:extLst>
          </p:cNvPr>
          <p:cNvSpPr txBox="1"/>
          <p:nvPr/>
        </p:nvSpPr>
        <p:spPr>
          <a:xfrm>
            <a:off x="0" y="2869621"/>
            <a:ext cx="12192000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4800" spc="300" dirty="0" smtClean="0">
                <a:solidFill>
                  <a:schemeClr val="bg1"/>
                </a:solidFill>
                <a:latin typeface="..黑體UI-日本語" panose="02000000000000000000" pitchFamily="2" charset="-128"/>
                <a:ea typeface="..黑體UI-日本語" panose="02000000000000000000" pitchFamily="2" charset="-128"/>
                <a:cs typeface="..黑體UI-日本語" panose="02000000000000000000" pitchFamily="2" charset="-128"/>
              </a:rPr>
              <a:t>前言</a:t>
            </a:r>
            <a:endParaRPr lang="ko-KR" altLang="en-US" sz="4800" spc="300" dirty="0">
              <a:solidFill>
                <a:schemeClr val="bg1"/>
              </a:solidFill>
              <a:latin typeface="..黑體UI-日本語" panose="02000000000000000000" pitchFamily="2" charset="-128"/>
              <a:cs typeface="..黑體UI-日本語" panose="02000000000000000000" pitchFamily="2" charset="-128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784B83-6120-4373-9C1F-DC8EEE6D58B3}"/>
              </a:ext>
            </a:extLst>
          </p:cNvPr>
          <p:cNvSpPr txBox="1"/>
          <p:nvPr/>
        </p:nvSpPr>
        <p:spPr>
          <a:xfrm>
            <a:off x="5606648" y="3702685"/>
            <a:ext cx="1678072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en-US" altLang="zh-TW" sz="1867" dirty="0" smtClean="0">
                <a:solidFill>
                  <a:schemeClr val="bg1"/>
                </a:solidFill>
                <a:latin typeface="..黑體UI-日本語" panose="02000000000000000000" pitchFamily="2" charset="-128"/>
                <a:ea typeface="..黑體UI-日本語" panose="02000000000000000000" pitchFamily="2" charset="-128"/>
                <a:cs typeface="..黑體UI-日本語" panose="02000000000000000000" pitchFamily="2" charset="-128"/>
              </a:rPr>
              <a:t>-</a:t>
            </a:r>
            <a:r>
              <a:rPr lang="zh-TW" altLang="en-US" sz="1867" dirty="0" smtClean="0">
                <a:solidFill>
                  <a:schemeClr val="bg1"/>
                </a:solidFill>
                <a:latin typeface="..黑體UI-日本語" panose="02000000000000000000" pitchFamily="2" charset="-128"/>
                <a:ea typeface="..黑體UI-日本語" panose="02000000000000000000" pitchFamily="2" charset="-128"/>
                <a:cs typeface="..黑體UI-日本語" panose="02000000000000000000" pitchFamily="2" charset="-128"/>
              </a:rPr>
              <a:t>問題與機會</a:t>
            </a:r>
            <a:endParaRPr lang="ko-KR" altLang="en-US" sz="1867" dirty="0">
              <a:solidFill>
                <a:schemeClr val="bg1"/>
              </a:solidFill>
              <a:latin typeface="..黑體UI-日本語" panose="02000000000000000000" pitchFamily="2" charset="-128"/>
              <a:cs typeface="..黑體UI-日本語" panose="02000000000000000000" pitchFamily="2" charset="-128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82712DC-81A8-4652-9155-DE4373E2537F}"/>
              </a:ext>
            </a:extLst>
          </p:cNvPr>
          <p:cNvGrpSpPr/>
          <p:nvPr/>
        </p:nvGrpSpPr>
        <p:grpSpPr>
          <a:xfrm>
            <a:off x="2687100" y="2479156"/>
            <a:ext cx="1803158" cy="1899687"/>
            <a:chOff x="2723195" y="2479155"/>
            <a:chExt cx="1803158" cy="1899687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A5806FC4-4069-4307-8345-A7F2B0CF25A3}"/>
                </a:ext>
              </a:extLst>
            </p:cNvPr>
            <p:cNvSpPr/>
            <p:nvPr/>
          </p:nvSpPr>
          <p:spPr>
            <a:xfrm>
              <a:off x="2723195" y="2521519"/>
              <a:ext cx="1799146" cy="1806936"/>
            </a:xfrm>
            <a:custGeom>
              <a:avLst/>
              <a:gdLst>
                <a:gd name="connsiteX0" fmla="*/ 22263 w 1799146"/>
                <a:gd name="connsiteY0" fmla="*/ 69045 h 1806936"/>
                <a:gd name="connsiteX1" fmla="*/ 756190 w 1799146"/>
                <a:gd name="connsiteY1" fmla="*/ 141235 h 1806936"/>
                <a:gd name="connsiteX2" fmla="*/ 1682621 w 1799146"/>
                <a:gd name="connsiteY2" fmla="*/ 44982 h 1806936"/>
                <a:gd name="connsiteX3" fmla="*/ 1658558 w 1799146"/>
                <a:gd name="connsiteY3" fmla="*/ 983445 h 1806936"/>
                <a:gd name="connsiteX4" fmla="*/ 1754811 w 1799146"/>
                <a:gd name="connsiteY4" fmla="*/ 1753466 h 1806936"/>
                <a:gd name="connsiteX5" fmla="*/ 840411 w 1799146"/>
                <a:gd name="connsiteY5" fmla="*/ 1681277 h 1806936"/>
                <a:gd name="connsiteX6" fmla="*/ 46326 w 1799146"/>
                <a:gd name="connsiteY6" fmla="*/ 1765498 h 1806936"/>
                <a:gd name="connsiteX7" fmla="*/ 178674 w 1799146"/>
                <a:gd name="connsiteY7" fmla="*/ 911256 h 1806936"/>
                <a:gd name="connsiteX8" fmla="*/ 22263 w 1799146"/>
                <a:gd name="connsiteY8" fmla="*/ 69045 h 1806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99146" h="1806936">
                  <a:moveTo>
                    <a:pt x="22263" y="69045"/>
                  </a:moveTo>
                  <a:cubicBezTo>
                    <a:pt x="118516" y="-59292"/>
                    <a:pt x="479464" y="145246"/>
                    <a:pt x="756190" y="141235"/>
                  </a:cubicBezTo>
                  <a:cubicBezTo>
                    <a:pt x="1032916" y="137225"/>
                    <a:pt x="1532226" y="-95386"/>
                    <a:pt x="1682621" y="44982"/>
                  </a:cubicBezTo>
                  <a:cubicBezTo>
                    <a:pt x="1833016" y="185350"/>
                    <a:pt x="1646526" y="698698"/>
                    <a:pt x="1658558" y="983445"/>
                  </a:cubicBezTo>
                  <a:cubicBezTo>
                    <a:pt x="1670590" y="1268192"/>
                    <a:pt x="1891169" y="1637161"/>
                    <a:pt x="1754811" y="1753466"/>
                  </a:cubicBezTo>
                  <a:cubicBezTo>
                    <a:pt x="1618453" y="1869771"/>
                    <a:pt x="1125158" y="1679272"/>
                    <a:pt x="840411" y="1681277"/>
                  </a:cubicBezTo>
                  <a:cubicBezTo>
                    <a:pt x="555664" y="1683282"/>
                    <a:pt x="156615" y="1893835"/>
                    <a:pt x="46326" y="1765498"/>
                  </a:cubicBezTo>
                  <a:cubicBezTo>
                    <a:pt x="-63963" y="1637161"/>
                    <a:pt x="184690" y="1191993"/>
                    <a:pt x="178674" y="911256"/>
                  </a:cubicBezTo>
                  <a:cubicBezTo>
                    <a:pt x="172658" y="630519"/>
                    <a:pt x="-73990" y="197382"/>
                    <a:pt x="22263" y="690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3A5ED13C-1C22-41FC-B6AB-58C62C988CD7}"/>
                </a:ext>
              </a:extLst>
            </p:cNvPr>
            <p:cNvSpPr/>
            <p:nvPr/>
          </p:nvSpPr>
          <p:spPr>
            <a:xfrm rot="18149754">
              <a:off x="2676936" y="2538727"/>
              <a:ext cx="1899687" cy="1780543"/>
            </a:xfrm>
            <a:custGeom>
              <a:avLst/>
              <a:gdLst>
                <a:gd name="connsiteX0" fmla="*/ 166912 w 6470369"/>
                <a:gd name="connsiteY0" fmla="*/ 60281 h 3649722"/>
                <a:gd name="connsiteX1" fmla="*/ 3331217 w 6470369"/>
                <a:gd name="connsiteY1" fmla="*/ 409197 h 3649722"/>
                <a:gd name="connsiteX2" fmla="*/ 6266922 w 6470369"/>
                <a:gd name="connsiteY2" fmla="*/ 96376 h 3649722"/>
                <a:gd name="connsiteX3" fmla="*/ 6074417 w 6470369"/>
                <a:gd name="connsiteY3" fmla="*/ 1985334 h 3649722"/>
                <a:gd name="connsiteX4" fmla="*/ 6303017 w 6470369"/>
                <a:gd name="connsiteY4" fmla="*/ 3561471 h 3649722"/>
                <a:gd name="connsiteX5" fmla="*/ 3198870 w 6470369"/>
                <a:gd name="connsiteY5" fmla="*/ 3380997 h 3649722"/>
                <a:gd name="connsiteX6" fmla="*/ 142849 w 6470369"/>
                <a:gd name="connsiteY6" fmla="*/ 3573502 h 3649722"/>
                <a:gd name="connsiteX7" fmla="*/ 467701 w 6470369"/>
                <a:gd name="connsiteY7" fmla="*/ 1889081 h 3649722"/>
                <a:gd name="connsiteX8" fmla="*/ 166912 w 6470369"/>
                <a:gd name="connsiteY8" fmla="*/ 60281 h 3649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470369" h="3649722">
                  <a:moveTo>
                    <a:pt x="166912" y="60281"/>
                  </a:moveTo>
                  <a:cubicBezTo>
                    <a:pt x="644165" y="-186366"/>
                    <a:pt x="2314549" y="403181"/>
                    <a:pt x="3331217" y="409197"/>
                  </a:cubicBezTo>
                  <a:cubicBezTo>
                    <a:pt x="4347885" y="415213"/>
                    <a:pt x="5809722" y="-166314"/>
                    <a:pt x="6266922" y="96376"/>
                  </a:cubicBezTo>
                  <a:cubicBezTo>
                    <a:pt x="6724122" y="359066"/>
                    <a:pt x="6068401" y="1407818"/>
                    <a:pt x="6074417" y="1985334"/>
                  </a:cubicBezTo>
                  <a:cubicBezTo>
                    <a:pt x="6080433" y="2562850"/>
                    <a:pt x="6782275" y="3328861"/>
                    <a:pt x="6303017" y="3561471"/>
                  </a:cubicBezTo>
                  <a:cubicBezTo>
                    <a:pt x="5823759" y="3794082"/>
                    <a:pt x="4225565" y="3378992"/>
                    <a:pt x="3198870" y="3380997"/>
                  </a:cubicBezTo>
                  <a:cubicBezTo>
                    <a:pt x="2172175" y="3383002"/>
                    <a:pt x="598044" y="3822155"/>
                    <a:pt x="142849" y="3573502"/>
                  </a:cubicBezTo>
                  <a:cubicBezTo>
                    <a:pt x="-312346" y="3324849"/>
                    <a:pt x="465696" y="2470607"/>
                    <a:pt x="467701" y="1889081"/>
                  </a:cubicBezTo>
                  <a:cubicBezTo>
                    <a:pt x="469706" y="1307555"/>
                    <a:pt x="-310341" y="306928"/>
                    <a:pt x="166912" y="6028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7E1483A0-D299-457A-9766-73F0F75DD001}"/>
                </a:ext>
              </a:extLst>
            </p:cNvPr>
            <p:cNvSpPr/>
            <p:nvPr/>
          </p:nvSpPr>
          <p:spPr>
            <a:xfrm rot="20942360">
              <a:off x="2727207" y="2525531"/>
              <a:ext cx="1799146" cy="1806936"/>
            </a:xfrm>
            <a:custGeom>
              <a:avLst/>
              <a:gdLst>
                <a:gd name="connsiteX0" fmla="*/ 22263 w 1799146"/>
                <a:gd name="connsiteY0" fmla="*/ 69045 h 1806936"/>
                <a:gd name="connsiteX1" fmla="*/ 756190 w 1799146"/>
                <a:gd name="connsiteY1" fmla="*/ 141235 h 1806936"/>
                <a:gd name="connsiteX2" fmla="*/ 1682621 w 1799146"/>
                <a:gd name="connsiteY2" fmla="*/ 44982 h 1806936"/>
                <a:gd name="connsiteX3" fmla="*/ 1658558 w 1799146"/>
                <a:gd name="connsiteY3" fmla="*/ 983445 h 1806936"/>
                <a:gd name="connsiteX4" fmla="*/ 1754811 w 1799146"/>
                <a:gd name="connsiteY4" fmla="*/ 1753466 h 1806936"/>
                <a:gd name="connsiteX5" fmla="*/ 840411 w 1799146"/>
                <a:gd name="connsiteY5" fmla="*/ 1681277 h 1806936"/>
                <a:gd name="connsiteX6" fmla="*/ 46326 w 1799146"/>
                <a:gd name="connsiteY6" fmla="*/ 1765498 h 1806936"/>
                <a:gd name="connsiteX7" fmla="*/ 178674 w 1799146"/>
                <a:gd name="connsiteY7" fmla="*/ 911256 h 1806936"/>
                <a:gd name="connsiteX8" fmla="*/ 22263 w 1799146"/>
                <a:gd name="connsiteY8" fmla="*/ 69045 h 1806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99146" h="1806936">
                  <a:moveTo>
                    <a:pt x="22263" y="69045"/>
                  </a:moveTo>
                  <a:cubicBezTo>
                    <a:pt x="118516" y="-59292"/>
                    <a:pt x="479464" y="145246"/>
                    <a:pt x="756190" y="141235"/>
                  </a:cubicBezTo>
                  <a:cubicBezTo>
                    <a:pt x="1032916" y="137225"/>
                    <a:pt x="1532226" y="-95386"/>
                    <a:pt x="1682621" y="44982"/>
                  </a:cubicBezTo>
                  <a:cubicBezTo>
                    <a:pt x="1833016" y="185350"/>
                    <a:pt x="1646526" y="698698"/>
                    <a:pt x="1658558" y="983445"/>
                  </a:cubicBezTo>
                  <a:cubicBezTo>
                    <a:pt x="1670590" y="1268192"/>
                    <a:pt x="1891169" y="1637161"/>
                    <a:pt x="1754811" y="1753466"/>
                  </a:cubicBezTo>
                  <a:cubicBezTo>
                    <a:pt x="1618453" y="1869771"/>
                    <a:pt x="1125158" y="1679272"/>
                    <a:pt x="840411" y="1681277"/>
                  </a:cubicBezTo>
                  <a:cubicBezTo>
                    <a:pt x="555664" y="1683282"/>
                    <a:pt x="156615" y="1893835"/>
                    <a:pt x="46326" y="1765498"/>
                  </a:cubicBezTo>
                  <a:cubicBezTo>
                    <a:pt x="-63963" y="1637161"/>
                    <a:pt x="184690" y="1191993"/>
                    <a:pt x="178674" y="911256"/>
                  </a:cubicBezTo>
                  <a:cubicBezTo>
                    <a:pt x="172658" y="630519"/>
                    <a:pt x="-73990" y="197382"/>
                    <a:pt x="22263" y="6904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E92A2B8-436C-40FC-A25C-9CBA19DE83F0}"/>
              </a:ext>
            </a:extLst>
          </p:cNvPr>
          <p:cNvSpPr/>
          <p:nvPr/>
        </p:nvSpPr>
        <p:spPr>
          <a:xfrm>
            <a:off x="2191854" y="2370972"/>
            <a:ext cx="279711" cy="326329"/>
          </a:xfrm>
          <a:custGeom>
            <a:avLst/>
            <a:gdLst>
              <a:gd name="connsiteX0" fmla="*/ 149012 w 380202"/>
              <a:gd name="connsiteY0" fmla="*/ 378104 h 443569"/>
              <a:gd name="connsiteX1" fmla="*/ 325172 w 380202"/>
              <a:gd name="connsiteY1" fmla="*/ 151250 h 443569"/>
              <a:gd name="connsiteX2" fmla="*/ 369529 w 380202"/>
              <a:gd name="connsiteY2" fmla="*/ 72675 h 443569"/>
              <a:gd name="connsiteX3" fmla="*/ 369529 w 380202"/>
              <a:gd name="connsiteY3" fmla="*/ 72675 h 443569"/>
              <a:gd name="connsiteX4" fmla="*/ 271944 w 380202"/>
              <a:gd name="connsiteY4" fmla="*/ 18179 h 443569"/>
              <a:gd name="connsiteX5" fmla="*/ 112259 w 380202"/>
              <a:gd name="connsiteY5" fmla="*/ 138577 h 443569"/>
              <a:gd name="connsiteX6" fmla="*/ 13406 w 380202"/>
              <a:gd name="connsiteY6" fmla="*/ 361629 h 443569"/>
              <a:gd name="connsiteX7" fmla="*/ 127467 w 380202"/>
              <a:gd name="connsiteY7" fmla="*/ 408520 h 443569"/>
              <a:gd name="connsiteX8" fmla="*/ 149012 w 380202"/>
              <a:gd name="connsiteY8" fmla="*/ 378104 h 443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0202" h="443569">
                <a:moveTo>
                  <a:pt x="149012" y="378104"/>
                </a:moveTo>
                <a:cubicBezTo>
                  <a:pt x="189566" y="251370"/>
                  <a:pt x="235191" y="188003"/>
                  <a:pt x="325172" y="151250"/>
                </a:cubicBezTo>
                <a:cubicBezTo>
                  <a:pt x="355588" y="138577"/>
                  <a:pt x="374598" y="105626"/>
                  <a:pt x="369529" y="72675"/>
                </a:cubicBezTo>
                <a:lnTo>
                  <a:pt x="369529" y="72675"/>
                </a:lnTo>
                <a:cubicBezTo>
                  <a:pt x="361925" y="27050"/>
                  <a:pt x="313766" y="436"/>
                  <a:pt x="271944" y="18179"/>
                </a:cubicBezTo>
                <a:cubicBezTo>
                  <a:pt x="219983" y="40991"/>
                  <a:pt x="170556" y="76477"/>
                  <a:pt x="112259" y="138577"/>
                </a:cubicBezTo>
                <a:cubicBezTo>
                  <a:pt x="74238" y="177864"/>
                  <a:pt x="4535" y="314737"/>
                  <a:pt x="13406" y="361629"/>
                </a:cubicBezTo>
                <a:cubicBezTo>
                  <a:pt x="23545" y="416124"/>
                  <a:pt x="69169" y="459214"/>
                  <a:pt x="127467" y="408520"/>
                </a:cubicBezTo>
                <a:cubicBezTo>
                  <a:pt x="137606" y="402184"/>
                  <a:pt x="145210" y="390777"/>
                  <a:pt x="149012" y="378104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1266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456646A-32EF-491D-8216-16BE38467E8E}"/>
              </a:ext>
            </a:extLst>
          </p:cNvPr>
          <p:cNvGrpSpPr/>
          <p:nvPr/>
        </p:nvGrpSpPr>
        <p:grpSpPr>
          <a:xfrm>
            <a:off x="4741624" y="4127935"/>
            <a:ext cx="439725" cy="401041"/>
            <a:chOff x="10305635" y="3839796"/>
            <a:chExt cx="722004" cy="658486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BF5DB358-A507-4252-A73D-F3D6E000458B}"/>
                </a:ext>
              </a:extLst>
            </p:cNvPr>
            <p:cNvSpPr/>
            <p:nvPr/>
          </p:nvSpPr>
          <p:spPr>
            <a:xfrm rot="21213783">
              <a:off x="10305635" y="3839796"/>
              <a:ext cx="406755" cy="406755"/>
            </a:xfrm>
            <a:custGeom>
              <a:avLst/>
              <a:gdLst>
                <a:gd name="connsiteX0" fmla="*/ 265027 w 405549"/>
                <a:gd name="connsiteY0" fmla="*/ 58605 h 405549"/>
                <a:gd name="connsiteX1" fmla="*/ 64787 w 405549"/>
                <a:gd name="connsiteY1" fmla="*/ 265181 h 405549"/>
                <a:gd name="connsiteX2" fmla="*/ 12826 w 405549"/>
                <a:gd name="connsiteY2" fmla="*/ 337420 h 405549"/>
                <a:gd name="connsiteX3" fmla="*/ 12826 w 405549"/>
                <a:gd name="connsiteY3" fmla="*/ 337420 h 405549"/>
                <a:gd name="connsiteX4" fmla="*/ 104074 w 405549"/>
                <a:gd name="connsiteY4" fmla="*/ 402054 h 405549"/>
                <a:gd name="connsiteX5" fmla="*/ 275165 w 405549"/>
                <a:gd name="connsiteY5" fmla="*/ 300667 h 405549"/>
                <a:gd name="connsiteX6" fmla="*/ 398098 w 405549"/>
                <a:gd name="connsiteY6" fmla="*/ 89021 h 405549"/>
                <a:gd name="connsiteX7" fmla="*/ 289106 w 405549"/>
                <a:gd name="connsiteY7" fmla="*/ 29456 h 405549"/>
                <a:gd name="connsiteX8" fmla="*/ 265027 w 405549"/>
                <a:gd name="connsiteY8" fmla="*/ 58605 h 405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5549" h="405549">
                  <a:moveTo>
                    <a:pt x="265027" y="58605"/>
                  </a:moveTo>
                  <a:cubicBezTo>
                    <a:pt x="210531" y="180270"/>
                    <a:pt x="158570" y="237300"/>
                    <a:pt x="64787" y="265181"/>
                  </a:cubicBezTo>
                  <a:cubicBezTo>
                    <a:pt x="33103" y="274053"/>
                    <a:pt x="10291" y="304469"/>
                    <a:pt x="12826" y="337420"/>
                  </a:cubicBezTo>
                  <a:lnTo>
                    <a:pt x="12826" y="337420"/>
                  </a:lnTo>
                  <a:cubicBezTo>
                    <a:pt x="15360" y="383044"/>
                    <a:pt x="59717" y="415995"/>
                    <a:pt x="104074" y="402054"/>
                  </a:cubicBezTo>
                  <a:cubicBezTo>
                    <a:pt x="157303" y="385579"/>
                    <a:pt x="210531" y="355163"/>
                    <a:pt x="275165" y="300667"/>
                  </a:cubicBezTo>
                  <a:cubicBezTo>
                    <a:pt x="316988" y="265181"/>
                    <a:pt x="401899" y="137180"/>
                    <a:pt x="398098" y="89021"/>
                  </a:cubicBezTo>
                  <a:cubicBezTo>
                    <a:pt x="394295" y="33258"/>
                    <a:pt x="353741" y="-13634"/>
                    <a:pt x="289106" y="29456"/>
                  </a:cubicBezTo>
                  <a:cubicBezTo>
                    <a:pt x="277700" y="35792"/>
                    <a:pt x="270096" y="45931"/>
                    <a:pt x="265027" y="58605"/>
                  </a:cubicBezTo>
                  <a:close/>
                </a:path>
              </a:pathLst>
            </a:custGeom>
            <a:grpFill/>
            <a:ln w="126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3917EE2F-D5BC-415B-ABEF-0338BE7F003A}"/>
                </a:ext>
              </a:extLst>
            </p:cNvPr>
            <p:cNvSpPr/>
            <p:nvPr/>
          </p:nvSpPr>
          <p:spPr>
            <a:xfrm rot="21213783">
              <a:off x="10411740" y="3882384"/>
              <a:ext cx="615899" cy="615898"/>
            </a:xfrm>
            <a:custGeom>
              <a:avLst/>
              <a:gdLst>
                <a:gd name="connsiteX0" fmla="*/ 265027 w 405549"/>
                <a:gd name="connsiteY0" fmla="*/ 58605 h 405549"/>
                <a:gd name="connsiteX1" fmla="*/ 64787 w 405549"/>
                <a:gd name="connsiteY1" fmla="*/ 265181 h 405549"/>
                <a:gd name="connsiteX2" fmla="*/ 12826 w 405549"/>
                <a:gd name="connsiteY2" fmla="*/ 337420 h 405549"/>
                <a:gd name="connsiteX3" fmla="*/ 12826 w 405549"/>
                <a:gd name="connsiteY3" fmla="*/ 337420 h 405549"/>
                <a:gd name="connsiteX4" fmla="*/ 104074 w 405549"/>
                <a:gd name="connsiteY4" fmla="*/ 402054 h 405549"/>
                <a:gd name="connsiteX5" fmla="*/ 275165 w 405549"/>
                <a:gd name="connsiteY5" fmla="*/ 300667 h 405549"/>
                <a:gd name="connsiteX6" fmla="*/ 398098 w 405549"/>
                <a:gd name="connsiteY6" fmla="*/ 89021 h 405549"/>
                <a:gd name="connsiteX7" fmla="*/ 289106 w 405549"/>
                <a:gd name="connsiteY7" fmla="*/ 29456 h 405549"/>
                <a:gd name="connsiteX8" fmla="*/ 265027 w 405549"/>
                <a:gd name="connsiteY8" fmla="*/ 58605 h 405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5549" h="405549">
                  <a:moveTo>
                    <a:pt x="265027" y="58605"/>
                  </a:moveTo>
                  <a:cubicBezTo>
                    <a:pt x="210531" y="180270"/>
                    <a:pt x="158570" y="237300"/>
                    <a:pt x="64787" y="265181"/>
                  </a:cubicBezTo>
                  <a:cubicBezTo>
                    <a:pt x="33103" y="274053"/>
                    <a:pt x="10291" y="304469"/>
                    <a:pt x="12826" y="337420"/>
                  </a:cubicBezTo>
                  <a:lnTo>
                    <a:pt x="12826" y="337420"/>
                  </a:lnTo>
                  <a:cubicBezTo>
                    <a:pt x="15360" y="383044"/>
                    <a:pt x="59717" y="415995"/>
                    <a:pt x="104074" y="402054"/>
                  </a:cubicBezTo>
                  <a:cubicBezTo>
                    <a:pt x="157303" y="385579"/>
                    <a:pt x="210531" y="355163"/>
                    <a:pt x="275165" y="300667"/>
                  </a:cubicBezTo>
                  <a:cubicBezTo>
                    <a:pt x="316988" y="265181"/>
                    <a:pt x="401899" y="137180"/>
                    <a:pt x="398098" y="89021"/>
                  </a:cubicBezTo>
                  <a:cubicBezTo>
                    <a:pt x="394295" y="33258"/>
                    <a:pt x="353741" y="-13634"/>
                    <a:pt x="289106" y="29456"/>
                  </a:cubicBezTo>
                  <a:cubicBezTo>
                    <a:pt x="277700" y="35792"/>
                    <a:pt x="270096" y="45931"/>
                    <a:pt x="265027" y="58605"/>
                  </a:cubicBezTo>
                  <a:close/>
                </a:path>
              </a:pathLst>
            </a:custGeom>
            <a:grpFill/>
            <a:ln w="126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6" name="Donut 24">
            <a:extLst>
              <a:ext uri="{FF2B5EF4-FFF2-40B4-BE49-F238E27FC236}">
                <a16:creationId xmlns:a16="http://schemas.microsoft.com/office/drawing/2014/main" id="{2358F6B7-5407-478C-BBCE-24DB33354B70}"/>
              </a:ext>
            </a:extLst>
          </p:cNvPr>
          <p:cNvSpPr/>
          <p:nvPr/>
        </p:nvSpPr>
        <p:spPr>
          <a:xfrm>
            <a:off x="3206798" y="3050469"/>
            <a:ext cx="750949" cy="757062"/>
          </a:xfrm>
          <a:custGeom>
            <a:avLst/>
            <a:gdLst/>
            <a:ahLst/>
            <a:cxnLst/>
            <a:rect l="l" t="t" r="r" b="b"/>
            <a:pathLst>
              <a:path w="3208412" h="3234532">
                <a:moveTo>
                  <a:pt x="1561445" y="1065858"/>
                </a:moveTo>
                <a:cubicBezTo>
                  <a:pt x="1654998" y="1065858"/>
                  <a:pt x="1743610" y="1087015"/>
                  <a:pt x="1821879" y="1126644"/>
                </a:cubicBezTo>
                <a:lnTo>
                  <a:pt x="1611352" y="1337172"/>
                </a:lnTo>
                <a:cubicBezTo>
                  <a:pt x="1595200" y="1333388"/>
                  <a:pt x="1578468" y="1332141"/>
                  <a:pt x="1561445" y="1332141"/>
                </a:cubicBezTo>
                <a:cubicBezTo>
                  <a:pt x="1373145" y="1332141"/>
                  <a:pt x="1220499" y="1484787"/>
                  <a:pt x="1220499" y="1673087"/>
                </a:cubicBezTo>
                <a:cubicBezTo>
                  <a:pt x="1220499" y="1861387"/>
                  <a:pt x="1373145" y="2014033"/>
                  <a:pt x="1561445" y="2014033"/>
                </a:cubicBezTo>
                <a:cubicBezTo>
                  <a:pt x="1749745" y="2014033"/>
                  <a:pt x="1902391" y="1861387"/>
                  <a:pt x="1902391" y="1673087"/>
                </a:cubicBezTo>
                <a:cubicBezTo>
                  <a:pt x="1902391" y="1643675"/>
                  <a:pt x="1898667" y="1615133"/>
                  <a:pt x="1890450" y="1588219"/>
                </a:cubicBezTo>
                <a:lnTo>
                  <a:pt x="2093156" y="1385512"/>
                </a:lnTo>
                <a:cubicBezTo>
                  <a:pt x="2142229" y="1470075"/>
                  <a:pt x="2168674" y="1568493"/>
                  <a:pt x="2168674" y="1673087"/>
                </a:cubicBezTo>
                <a:cubicBezTo>
                  <a:pt x="2168674" y="2008450"/>
                  <a:pt x="1896808" y="2280316"/>
                  <a:pt x="1561445" y="2280316"/>
                </a:cubicBezTo>
                <a:cubicBezTo>
                  <a:pt x="1226082" y="2280316"/>
                  <a:pt x="954217" y="2008450"/>
                  <a:pt x="954217" y="1673087"/>
                </a:cubicBezTo>
                <a:cubicBezTo>
                  <a:pt x="954217" y="1337724"/>
                  <a:pt x="1226082" y="1065858"/>
                  <a:pt x="1561445" y="1065858"/>
                </a:cubicBezTo>
                <a:close/>
                <a:moveTo>
                  <a:pt x="1561445" y="580076"/>
                </a:moveTo>
                <a:cubicBezTo>
                  <a:pt x="1790175" y="580076"/>
                  <a:pt x="2002494" y="650333"/>
                  <a:pt x="2177834" y="770690"/>
                </a:cubicBezTo>
                <a:lnTo>
                  <a:pt x="1968030" y="980494"/>
                </a:lnTo>
                <a:cubicBezTo>
                  <a:pt x="1849962" y="907198"/>
                  <a:pt x="1710422" y="866794"/>
                  <a:pt x="1561445" y="866794"/>
                </a:cubicBezTo>
                <a:cubicBezTo>
                  <a:pt x="1116142" y="866794"/>
                  <a:pt x="755153" y="1227784"/>
                  <a:pt x="755153" y="1673087"/>
                </a:cubicBezTo>
                <a:cubicBezTo>
                  <a:pt x="755153" y="2118390"/>
                  <a:pt x="1116142" y="2479380"/>
                  <a:pt x="1561445" y="2479380"/>
                </a:cubicBezTo>
                <a:cubicBezTo>
                  <a:pt x="2006748" y="2479380"/>
                  <a:pt x="2367738" y="2118390"/>
                  <a:pt x="2367738" y="1673087"/>
                </a:cubicBezTo>
                <a:cubicBezTo>
                  <a:pt x="2367738" y="1513043"/>
                  <a:pt x="2321108" y="1363890"/>
                  <a:pt x="2239307" y="1239362"/>
                </a:cubicBezTo>
                <a:lnTo>
                  <a:pt x="2445928" y="1032741"/>
                </a:lnTo>
                <a:cubicBezTo>
                  <a:pt x="2577451" y="1212149"/>
                  <a:pt x="2654457" y="1433625"/>
                  <a:pt x="2654457" y="1673087"/>
                </a:cubicBezTo>
                <a:cubicBezTo>
                  <a:pt x="2654457" y="2276741"/>
                  <a:pt x="2165099" y="2766099"/>
                  <a:pt x="1561445" y="2766099"/>
                </a:cubicBezTo>
                <a:cubicBezTo>
                  <a:pt x="957792" y="2766099"/>
                  <a:pt x="468434" y="2276741"/>
                  <a:pt x="468434" y="1673087"/>
                </a:cubicBezTo>
                <a:cubicBezTo>
                  <a:pt x="468434" y="1069433"/>
                  <a:pt x="957792" y="580076"/>
                  <a:pt x="1561445" y="580076"/>
                </a:cubicBezTo>
                <a:close/>
                <a:moveTo>
                  <a:pt x="1561445" y="111642"/>
                </a:moveTo>
                <a:cubicBezTo>
                  <a:pt x="1890473" y="111642"/>
                  <a:pt x="2195731" y="213411"/>
                  <a:pt x="2447076" y="387744"/>
                </a:cubicBezTo>
                <a:lnTo>
                  <a:pt x="2453780" y="494744"/>
                </a:lnTo>
                <a:lnTo>
                  <a:pt x="2309436" y="639088"/>
                </a:lnTo>
                <a:cubicBezTo>
                  <a:pt x="2099826" y="485554"/>
                  <a:pt x="1841132" y="395669"/>
                  <a:pt x="1561445" y="395669"/>
                </a:cubicBezTo>
                <a:cubicBezTo>
                  <a:pt x="855947" y="395669"/>
                  <a:pt x="284027" y="967589"/>
                  <a:pt x="284027" y="1673087"/>
                </a:cubicBezTo>
                <a:cubicBezTo>
                  <a:pt x="284027" y="2378585"/>
                  <a:pt x="855947" y="2950505"/>
                  <a:pt x="1561445" y="2950505"/>
                </a:cubicBezTo>
                <a:cubicBezTo>
                  <a:pt x="2266943" y="2950505"/>
                  <a:pt x="2838863" y="2378585"/>
                  <a:pt x="2838863" y="1673087"/>
                </a:cubicBezTo>
                <a:cubicBezTo>
                  <a:pt x="2838863" y="1382650"/>
                  <a:pt x="2741936" y="1114852"/>
                  <a:pt x="2577529" y="901139"/>
                </a:cubicBezTo>
                <a:lnTo>
                  <a:pt x="2706681" y="771988"/>
                </a:lnTo>
                <a:lnTo>
                  <a:pt x="2841540" y="780437"/>
                </a:lnTo>
                <a:cubicBezTo>
                  <a:pt x="3019168" y="1032973"/>
                  <a:pt x="3122890" y="1340917"/>
                  <a:pt x="3122890" y="1673087"/>
                </a:cubicBezTo>
                <a:cubicBezTo>
                  <a:pt x="3122890" y="2535449"/>
                  <a:pt x="2423807" y="3234532"/>
                  <a:pt x="1561445" y="3234532"/>
                </a:cubicBezTo>
                <a:cubicBezTo>
                  <a:pt x="699083" y="3234532"/>
                  <a:pt x="0" y="2535449"/>
                  <a:pt x="0" y="1673087"/>
                </a:cubicBezTo>
                <a:cubicBezTo>
                  <a:pt x="0" y="810725"/>
                  <a:pt x="699083" y="111642"/>
                  <a:pt x="1561445" y="111642"/>
                </a:cubicBezTo>
                <a:close/>
                <a:moveTo>
                  <a:pt x="2909110" y="0"/>
                </a:moveTo>
                <a:lnTo>
                  <a:pt x="2926757" y="281655"/>
                </a:lnTo>
                <a:lnTo>
                  <a:pt x="3208412" y="299301"/>
                </a:lnTo>
                <a:lnTo>
                  <a:pt x="2863230" y="644483"/>
                </a:lnTo>
                <a:lnTo>
                  <a:pt x="2685547" y="633351"/>
                </a:lnTo>
                <a:lnTo>
                  <a:pt x="1718098" y="1600799"/>
                </a:lnTo>
                <a:cubicBezTo>
                  <a:pt x="1729236" y="1622491"/>
                  <a:pt x="1734939" y="1647123"/>
                  <a:pt x="1734939" y="1673087"/>
                </a:cubicBezTo>
                <a:cubicBezTo>
                  <a:pt x="1734939" y="1768905"/>
                  <a:pt x="1657263" y="1846581"/>
                  <a:pt x="1561445" y="1846581"/>
                </a:cubicBezTo>
                <a:cubicBezTo>
                  <a:pt x="1465627" y="1846581"/>
                  <a:pt x="1387951" y="1768905"/>
                  <a:pt x="1387951" y="1673087"/>
                </a:cubicBezTo>
                <a:cubicBezTo>
                  <a:pt x="1387951" y="1577269"/>
                  <a:pt x="1465627" y="1499593"/>
                  <a:pt x="1561445" y="1499593"/>
                </a:cubicBezTo>
                <a:lnTo>
                  <a:pt x="1591006" y="1505561"/>
                </a:lnTo>
                <a:lnTo>
                  <a:pt x="2574981" y="521587"/>
                </a:lnTo>
                <a:lnTo>
                  <a:pt x="2563928" y="345182"/>
                </a:lnTo>
                <a:close/>
              </a:path>
            </a:pathLst>
          </a:custGeom>
          <a:solidFill>
            <a:srgbClr val="3B3F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10901680" y="6238240"/>
            <a:ext cx="375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chemeClr val="bg1">
                    <a:lumMod val="95000"/>
                  </a:schemeClr>
                </a:solidFill>
              </a:rPr>
              <a:t>1</a:t>
            </a:r>
            <a:endParaRPr lang="zh-TW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8357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5">
            <a:extLst>
              <a:ext uri="{FF2B5EF4-FFF2-40B4-BE49-F238E27FC236}">
                <a16:creationId xmlns:a16="http://schemas.microsoft.com/office/drawing/2014/main" id="{41D4E2A3-2FC2-4D97-89C6-46E9B63910BF}"/>
              </a:ext>
            </a:extLst>
          </p:cNvPr>
          <p:cNvSpPr/>
          <p:nvPr/>
        </p:nvSpPr>
        <p:spPr>
          <a:xfrm>
            <a:off x="522808" y="807807"/>
            <a:ext cx="5182032" cy="720638"/>
          </a:xfrm>
          <a:prstGeom prst="rect">
            <a:avLst/>
          </a:prstGeom>
          <a:noFill/>
        </p:spPr>
        <p:txBody>
          <a:bodyPr lIns="0" anchor="ctr"/>
          <a:lstStyle/>
          <a:p>
            <a:pPr algn="ctr"/>
            <a:r>
              <a:rPr lang="zh-TW" altLang="en-US" sz="4400" dirty="0">
                <a:gradFill>
                  <a:gsLst>
                    <a:gs pos="0">
                      <a:srgbClr val="8544DE"/>
                    </a:gs>
                    <a:gs pos="100000">
                      <a:srgbClr val="DC00AA"/>
                    </a:gs>
                  </a:gsLst>
                  <a:lin ang="16200000" scaled="0"/>
                </a:gradFill>
                <a:latin typeface="..黑體UI-日本語" panose="02000000000000000000" pitchFamily="2" charset="-128"/>
                <a:ea typeface="..黑體UI-日本語" panose="02000000000000000000" pitchFamily="2" charset="-128"/>
                <a:cs typeface="..黑體UI-日本語" panose="02000000000000000000" pitchFamily="2" charset="-128"/>
              </a:rPr>
              <a:t>你</a:t>
            </a:r>
            <a:r>
              <a:rPr lang="zh-TW" altLang="en-US" sz="4400" dirty="0" smtClean="0">
                <a:gradFill>
                  <a:gsLst>
                    <a:gs pos="0">
                      <a:srgbClr val="8544DE"/>
                    </a:gs>
                    <a:gs pos="100000">
                      <a:srgbClr val="DC00AA"/>
                    </a:gs>
                  </a:gsLst>
                  <a:lin ang="16200000" scaled="0"/>
                </a:gradFill>
                <a:latin typeface="..黑體UI-日本語" panose="02000000000000000000" pitchFamily="2" charset="-128"/>
                <a:ea typeface="..黑體UI-日本語" panose="02000000000000000000" pitchFamily="2" charset="-128"/>
                <a:cs typeface="..黑體UI-日本語" panose="02000000000000000000" pitchFamily="2" charset="-128"/>
              </a:rPr>
              <a:t>是否曾到</a:t>
            </a:r>
            <a:r>
              <a:rPr lang="zh-TW" altLang="en-US" sz="4400" dirty="0">
                <a:gradFill>
                  <a:gsLst>
                    <a:gs pos="0">
                      <a:srgbClr val="8544DE"/>
                    </a:gs>
                    <a:gs pos="100000">
                      <a:srgbClr val="DC00AA"/>
                    </a:gs>
                  </a:gsLst>
                  <a:lin ang="16200000" scaled="0"/>
                </a:gradFill>
                <a:latin typeface="..黑體UI-日本語" panose="02000000000000000000" pitchFamily="2" charset="-128"/>
                <a:ea typeface="..黑體UI-日本語" panose="02000000000000000000" pitchFamily="2" charset="-128"/>
                <a:cs typeface="..黑體UI-日本語" panose="02000000000000000000" pitchFamily="2" charset="-128"/>
              </a:rPr>
              <a:t>外國旅遊</a:t>
            </a:r>
            <a:endParaRPr lang="en-US" altLang="ko-KR" sz="4400" dirty="0">
              <a:gradFill>
                <a:gsLst>
                  <a:gs pos="0">
                    <a:srgbClr val="8544DE"/>
                  </a:gs>
                  <a:gs pos="100000">
                    <a:srgbClr val="DC00AA"/>
                  </a:gs>
                </a:gsLst>
                <a:lin ang="16200000" scaled="0"/>
              </a:gradFill>
              <a:latin typeface="..黑體UI-日本語" panose="02000000000000000000" pitchFamily="2" charset="-128"/>
              <a:ea typeface="..黑體UI-日本語" panose="02000000000000000000" pitchFamily="2" charset="-128"/>
              <a:cs typeface="..黑體UI-日本語" panose="02000000000000000000" pitchFamily="2" charset="-128"/>
            </a:endParaRPr>
          </a:p>
        </p:txBody>
      </p:sp>
      <p:sp>
        <p:nvSpPr>
          <p:cNvPr id="13" name="직사각형 6">
            <a:extLst>
              <a:ext uri="{FF2B5EF4-FFF2-40B4-BE49-F238E27FC236}">
                <a16:creationId xmlns:a16="http://schemas.microsoft.com/office/drawing/2014/main" id="{FC6AA8D9-558E-4907-8262-B34875DE4C9C}"/>
              </a:ext>
            </a:extLst>
          </p:cNvPr>
          <p:cNvSpPr/>
          <p:nvPr/>
        </p:nvSpPr>
        <p:spPr>
          <a:xfrm>
            <a:off x="685369" y="1665991"/>
            <a:ext cx="4856912" cy="720638"/>
          </a:xfrm>
          <a:prstGeom prst="rect">
            <a:avLst/>
          </a:prstGeom>
          <a:noFill/>
        </p:spPr>
        <p:txBody>
          <a:bodyPr lIns="0" anchor="ctr"/>
          <a:lstStyle/>
          <a:p>
            <a:pPr algn="ctr"/>
            <a:r>
              <a:rPr lang="zh-TW" altLang="en-US" sz="4400" dirty="0">
                <a:gradFill>
                  <a:gsLst>
                    <a:gs pos="0">
                      <a:srgbClr val="8544DE"/>
                    </a:gs>
                    <a:gs pos="100000">
                      <a:srgbClr val="DC00AA"/>
                    </a:gs>
                  </a:gsLst>
                  <a:lin ang="16200000" scaled="0"/>
                </a:gradFill>
                <a:latin typeface="..黑體UI-日本語" panose="02000000000000000000" pitchFamily="2" charset="-128"/>
                <a:ea typeface="..黑體UI-日本語" panose="02000000000000000000" pitchFamily="2" charset="-128"/>
                <a:cs typeface="..黑體UI-日本語" panose="02000000000000000000" pitchFamily="2" charset="-128"/>
              </a:rPr>
              <a:t>卻看不懂食品</a:t>
            </a:r>
            <a:r>
              <a:rPr lang="zh-TW" altLang="en-US" sz="4400" dirty="0" smtClean="0">
                <a:gradFill>
                  <a:gsLst>
                    <a:gs pos="0">
                      <a:srgbClr val="8544DE"/>
                    </a:gs>
                    <a:gs pos="100000">
                      <a:srgbClr val="DC00AA"/>
                    </a:gs>
                  </a:gsLst>
                  <a:lin ang="16200000" scaled="0"/>
                </a:gradFill>
                <a:latin typeface="..黑體UI-日本語" panose="02000000000000000000" pitchFamily="2" charset="-128"/>
                <a:ea typeface="..黑體UI-日本語" panose="02000000000000000000" pitchFamily="2" charset="-128"/>
                <a:cs typeface="..黑體UI-日本語" panose="02000000000000000000" pitchFamily="2" charset="-128"/>
              </a:rPr>
              <a:t>標示</a:t>
            </a:r>
            <a:r>
              <a:rPr lang="en-US" altLang="zh-TW" sz="4400" dirty="0" smtClean="0">
                <a:gradFill>
                  <a:gsLst>
                    <a:gs pos="0">
                      <a:srgbClr val="8544DE"/>
                    </a:gs>
                    <a:gs pos="100000">
                      <a:srgbClr val="DC00AA"/>
                    </a:gs>
                  </a:gsLst>
                  <a:lin ang="16200000" scaled="0"/>
                </a:gradFill>
                <a:latin typeface="..黑體UI-日本語" panose="02000000000000000000" pitchFamily="2" charset="-128"/>
                <a:ea typeface="..黑體UI-日本語" panose="02000000000000000000" pitchFamily="2" charset="-128"/>
                <a:cs typeface="..黑體UI-日本語" panose="02000000000000000000" pitchFamily="2" charset="-128"/>
              </a:rPr>
              <a:t>?</a:t>
            </a:r>
            <a:endParaRPr lang="en-US" altLang="ko-KR" sz="4400" dirty="0">
              <a:gradFill>
                <a:gsLst>
                  <a:gs pos="0">
                    <a:srgbClr val="8544DE"/>
                  </a:gs>
                  <a:gs pos="100000">
                    <a:srgbClr val="DC00AA"/>
                  </a:gs>
                </a:gsLst>
                <a:lin ang="16200000" scaled="0"/>
              </a:gradFill>
              <a:latin typeface="..黑體UI-日本語" panose="02000000000000000000" pitchFamily="2" charset="-128"/>
              <a:ea typeface="..黑體UI-日本語" panose="02000000000000000000" pitchFamily="2" charset="-128"/>
              <a:cs typeface="..黑體UI-日本語" panose="02000000000000000000" pitchFamily="2" charset="-128"/>
            </a:endParaRPr>
          </a:p>
        </p:txBody>
      </p:sp>
      <p:sp>
        <p:nvSpPr>
          <p:cNvPr id="14" name="TextBox 11">
            <a:extLst>
              <a:ext uri="{FF2B5EF4-FFF2-40B4-BE49-F238E27FC236}">
                <a16:creationId xmlns:a16="http://schemas.microsoft.com/office/drawing/2014/main" id="{F8CA7975-D518-486C-8500-BBA703CEF18F}"/>
              </a:ext>
            </a:extLst>
          </p:cNvPr>
          <p:cNvSpPr txBox="1"/>
          <p:nvPr/>
        </p:nvSpPr>
        <p:spPr>
          <a:xfrm>
            <a:off x="1386839" y="2842862"/>
            <a:ext cx="1803401" cy="372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TW" b="1" dirty="0" smtClean="0">
                <a:solidFill>
                  <a:schemeClr val="bg2">
                    <a:lumMod val="25000"/>
                  </a:schemeClr>
                </a:solidFill>
                <a:latin typeface=".HeitiUI SC" panose="02000000000000000000" pitchFamily="2" charset="-128"/>
                <a:ea typeface=".HeitiUI SC" panose="02000000000000000000" pitchFamily="2" charset="-128"/>
                <a:cs typeface=".HeitiUI SC" panose="02000000000000000000" pitchFamily="2" charset="-128"/>
              </a:rPr>
              <a:t>&lt; </a:t>
            </a:r>
            <a:r>
              <a:rPr lang="zh-TW" altLang="en-US" b="1" dirty="0" smtClean="0">
                <a:solidFill>
                  <a:schemeClr val="bg2">
                    <a:lumMod val="25000"/>
                  </a:schemeClr>
                </a:solidFill>
                <a:latin typeface=".HeitiUI SC" panose="02000000000000000000" pitchFamily="2" charset="-128"/>
                <a:ea typeface=".HeitiUI SC" panose="02000000000000000000" pitchFamily="2" charset="-128"/>
                <a:cs typeface=".HeitiUI SC" panose="02000000000000000000" pitchFamily="2" charset="-128"/>
              </a:rPr>
              <a:t>語言隔閡 </a:t>
            </a:r>
            <a:r>
              <a:rPr lang="en-US" altLang="zh-TW" b="1" dirty="0" smtClean="0">
                <a:solidFill>
                  <a:schemeClr val="bg2">
                    <a:lumMod val="25000"/>
                  </a:schemeClr>
                </a:solidFill>
                <a:latin typeface=".HeitiUI SC" panose="02000000000000000000" pitchFamily="2" charset="-128"/>
                <a:ea typeface=".HeitiUI SC" panose="02000000000000000000" pitchFamily="2" charset="-128"/>
                <a:cs typeface=".HeitiUI SC" panose="02000000000000000000" pitchFamily="2" charset="-128"/>
              </a:rPr>
              <a:t>&gt;</a:t>
            </a:r>
            <a:endParaRPr lang="en-US" altLang="ko-KR" b="1" dirty="0">
              <a:solidFill>
                <a:schemeClr val="bg2">
                  <a:lumMod val="25000"/>
                </a:schemeClr>
              </a:solidFill>
              <a:latin typeface=".HeitiUI SC" panose="02000000000000000000" pitchFamily="2" charset="-128"/>
              <a:ea typeface=".HeitiUI SC" panose="02000000000000000000" pitchFamily="2" charset="-128"/>
              <a:cs typeface=".HeitiUI SC" panose="02000000000000000000" pitchFamily="2" charset="-128"/>
            </a:endParaRPr>
          </a:p>
        </p:txBody>
      </p:sp>
      <p:pic>
        <p:nvPicPr>
          <p:cNvPr id="25" name="圖片版面配置區 24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458" b="22458"/>
          <a:stretch>
            <a:fillRect/>
          </a:stretch>
        </p:blipFill>
        <p:spPr/>
      </p:pic>
      <p:sp>
        <p:nvSpPr>
          <p:cNvPr id="7" name="文字方塊 6"/>
          <p:cNvSpPr txBox="1"/>
          <p:nvPr/>
        </p:nvSpPr>
        <p:spPr>
          <a:xfrm>
            <a:off x="10901680" y="6238240"/>
            <a:ext cx="375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chemeClr val="bg1">
                    <a:lumMod val="95000"/>
                  </a:schemeClr>
                </a:solidFill>
              </a:rPr>
              <a:t>2</a:t>
            </a:r>
            <a:endParaRPr lang="zh-TW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8750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圖片版面配置區 3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82" b="10182"/>
          <a:stretch>
            <a:fillRect/>
          </a:stretch>
        </p:blipFill>
        <p:spPr>
          <a:xfrm flipH="1">
            <a:off x="0" y="1525588"/>
            <a:ext cx="12192000" cy="5332412"/>
          </a:xfrm>
          <a:custGeom>
            <a:avLst/>
            <a:gdLst>
              <a:gd name="connsiteX0" fmla="*/ 9464919 w 12192000"/>
              <a:gd name="connsiteY0" fmla="*/ 1208 h 5332348"/>
              <a:gd name="connsiteX1" fmla="*/ 12055243 w 12192000"/>
              <a:gd name="connsiteY1" fmla="*/ 2155763 h 5332348"/>
              <a:gd name="connsiteX2" fmla="*/ 12192000 w 12192000"/>
              <a:gd name="connsiteY2" fmla="*/ 2360580 h 5332348"/>
              <a:gd name="connsiteX3" fmla="*/ 12192000 w 12192000"/>
              <a:gd name="connsiteY3" fmla="*/ 5332348 h 5332348"/>
              <a:gd name="connsiteX4" fmla="*/ 0 w 12192000"/>
              <a:gd name="connsiteY4" fmla="*/ 5332348 h 5332348"/>
              <a:gd name="connsiteX5" fmla="*/ 1243 w 12192000"/>
              <a:gd name="connsiteY5" fmla="*/ 4956418 h 5332348"/>
              <a:gd name="connsiteX6" fmla="*/ 0 w 12192000"/>
              <a:gd name="connsiteY6" fmla="*/ 4912550 h 5332348"/>
              <a:gd name="connsiteX7" fmla="*/ 0 w 12192000"/>
              <a:gd name="connsiteY7" fmla="*/ 4527278 h 5332348"/>
              <a:gd name="connsiteX8" fmla="*/ 8878957 w 12192000"/>
              <a:gd name="connsiteY8" fmla="*/ 116017 h 5332348"/>
              <a:gd name="connsiteX9" fmla="*/ 9464919 w 12192000"/>
              <a:gd name="connsiteY9" fmla="*/ 1208 h 53323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5332348">
                <a:moveTo>
                  <a:pt x="9464919" y="1208"/>
                </a:moveTo>
                <a:cubicBezTo>
                  <a:pt x="10661122" y="-43507"/>
                  <a:pt x="11399579" y="1162905"/>
                  <a:pt x="12055243" y="2155763"/>
                </a:cubicBezTo>
                <a:lnTo>
                  <a:pt x="12192000" y="2360580"/>
                </a:lnTo>
                <a:lnTo>
                  <a:pt x="12192000" y="5332348"/>
                </a:lnTo>
                <a:lnTo>
                  <a:pt x="0" y="5332348"/>
                </a:lnTo>
                <a:cubicBezTo>
                  <a:pt x="11044" y="5226331"/>
                  <a:pt x="6351" y="5095808"/>
                  <a:pt x="1243" y="4956418"/>
                </a:cubicBezTo>
                <a:lnTo>
                  <a:pt x="0" y="4912550"/>
                </a:lnTo>
                <a:lnTo>
                  <a:pt x="0" y="4527278"/>
                </a:lnTo>
                <a:cubicBezTo>
                  <a:pt x="1479826" y="3657890"/>
                  <a:pt x="6881191" y="823352"/>
                  <a:pt x="8878957" y="116017"/>
                </a:cubicBezTo>
                <a:cubicBezTo>
                  <a:pt x="9086022" y="44579"/>
                  <a:pt x="9280888" y="8088"/>
                  <a:pt x="9464919" y="1208"/>
                </a:cubicBezTo>
                <a:close/>
              </a:path>
            </a:pathLst>
          </a:custGeom>
        </p:spPr>
      </p:pic>
      <p:sp>
        <p:nvSpPr>
          <p:cNvPr id="4" name="직사각형 5">
            <a:extLst>
              <a:ext uri="{FF2B5EF4-FFF2-40B4-BE49-F238E27FC236}">
                <a16:creationId xmlns:a16="http://schemas.microsoft.com/office/drawing/2014/main" id="{41D4E2A3-2FC2-4D97-89C6-46E9B63910BF}"/>
              </a:ext>
            </a:extLst>
          </p:cNvPr>
          <p:cNvSpPr/>
          <p:nvPr/>
        </p:nvSpPr>
        <p:spPr>
          <a:xfrm>
            <a:off x="6614160" y="581261"/>
            <a:ext cx="6588953" cy="720638"/>
          </a:xfrm>
          <a:prstGeom prst="rect">
            <a:avLst/>
          </a:prstGeom>
          <a:noFill/>
        </p:spPr>
        <p:txBody>
          <a:bodyPr lIns="0" anchor="ctr"/>
          <a:lstStyle/>
          <a:p>
            <a:pPr algn="ctr"/>
            <a:r>
              <a:rPr lang="ar-AE" altLang="zh-TW" sz="4400" dirty="0">
                <a:gradFill>
                  <a:gsLst>
                    <a:gs pos="0">
                      <a:srgbClr val="8544DE"/>
                    </a:gs>
                    <a:gs pos="100000">
                      <a:srgbClr val="DC00AA"/>
                    </a:gs>
                  </a:gsLst>
                  <a:lin ang="16200000" scaled="0"/>
                </a:gradFill>
                <a:latin typeface="..黑體UI-日本語" panose="02000000000000000000" pitchFamily="2" charset="-128"/>
                <a:ea typeface="..黑體UI-日本語" panose="02000000000000000000" pitchFamily="2" charset="-128"/>
                <a:cs typeface="..黑體UI-日本語" panose="02000000000000000000" pitchFamily="2" charset="-128"/>
              </a:rPr>
              <a:t>تەيۋەن گۈزەل جاي</a:t>
            </a:r>
            <a:endParaRPr lang="en-US" altLang="ko-KR" sz="4400" dirty="0">
              <a:gradFill>
                <a:gsLst>
                  <a:gs pos="0">
                    <a:srgbClr val="8544DE"/>
                  </a:gs>
                  <a:gs pos="100000">
                    <a:srgbClr val="DC00AA"/>
                  </a:gs>
                </a:gsLst>
                <a:lin ang="16200000" scaled="0"/>
              </a:gradFill>
              <a:latin typeface="..黑體UI-日本語" panose="02000000000000000000" pitchFamily="2" charset="-128"/>
              <a:ea typeface="..黑體UI-日本語" panose="02000000000000000000" pitchFamily="2" charset="-128"/>
              <a:cs typeface="..黑體UI-日本語" panose="02000000000000000000" pitchFamily="2" charset="-128"/>
            </a:endParaRPr>
          </a:p>
        </p:txBody>
      </p:sp>
      <p:sp>
        <p:nvSpPr>
          <p:cNvPr id="5" name="직사각형 6">
            <a:extLst>
              <a:ext uri="{FF2B5EF4-FFF2-40B4-BE49-F238E27FC236}">
                <a16:creationId xmlns:a16="http://schemas.microsoft.com/office/drawing/2014/main" id="{FC6AA8D9-558E-4907-8262-B34875DE4C9C}"/>
              </a:ext>
            </a:extLst>
          </p:cNvPr>
          <p:cNvSpPr/>
          <p:nvPr/>
        </p:nvSpPr>
        <p:spPr>
          <a:xfrm>
            <a:off x="5166263" y="1934577"/>
            <a:ext cx="7493194" cy="720638"/>
          </a:xfrm>
          <a:prstGeom prst="rect">
            <a:avLst/>
          </a:prstGeom>
          <a:noFill/>
        </p:spPr>
        <p:txBody>
          <a:bodyPr lIns="0" anchor="ctr"/>
          <a:lstStyle/>
          <a:p>
            <a:pPr algn="ctr"/>
            <a:r>
              <a:rPr lang="ar-AE" altLang="ko-KR" sz="4400" dirty="0">
                <a:gradFill>
                  <a:gsLst>
                    <a:gs pos="0">
                      <a:srgbClr val="8544DE"/>
                    </a:gs>
                    <a:gs pos="100000">
                      <a:srgbClr val="DC00AA"/>
                    </a:gs>
                  </a:gsLst>
                  <a:lin ang="16200000" scaled="0"/>
                </a:gradFill>
                <a:latin typeface="..黑體UI-日本語" panose="02000000000000000000" pitchFamily="2" charset="-128"/>
                <a:ea typeface="..黑體UI-日本語" panose="02000000000000000000" pitchFamily="2" charset="-128"/>
                <a:cs typeface="..黑體UI-日本語" panose="02000000000000000000" pitchFamily="2" charset="-128"/>
              </a:rPr>
              <a:t>بەختكە قارشى مەن خەنزۇچە ئوقۇيالمايمەن!</a:t>
            </a:r>
            <a:endParaRPr lang="en-US" altLang="ko-KR" sz="4400" dirty="0">
              <a:gradFill>
                <a:gsLst>
                  <a:gs pos="0">
                    <a:srgbClr val="8544DE"/>
                  </a:gs>
                  <a:gs pos="100000">
                    <a:srgbClr val="DC00AA"/>
                  </a:gs>
                </a:gsLst>
                <a:lin ang="16200000" scaled="0"/>
              </a:gradFill>
              <a:latin typeface="..黑體UI-日本語" panose="02000000000000000000" pitchFamily="2" charset="-128"/>
              <a:ea typeface="..黑體UI-日本語" panose="02000000000000000000" pitchFamily="2" charset="-128"/>
              <a:cs typeface="..黑體UI-日本語" panose="02000000000000000000" pitchFamily="2" charset="-128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10901680" y="6238240"/>
            <a:ext cx="375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chemeClr val="bg1">
                    <a:lumMod val="95000"/>
                  </a:schemeClr>
                </a:solidFill>
              </a:rPr>
              <a:t>3</a:t>
            </a:r>
            <a:endParaRPr lang="zh-TW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TextBox 11">
            <a:extLst>
              <a:ext uri="{FF2B5EF4-FFF2-40B4-BE49-F238E27FC236}">
                <a16:creationId xmlns:a16="http://schemas.microsoft.com/office/drawing/2014/main" id="{F8CA7975-D518-486C-8500-BBA703CEF18F}"/>
              </a:ext>
            </a:extLst>
          </p:cNvPr>
          <p:cNvSpPr txBox="1"/>
          <p:nvPr/>
        </p:nvSpPr>
        <p:spPr>
          <a:xfrm>
            <a:off x="9799321" y="3110504"/>
            <a:ext cx="1630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ar-AE" altLang="ko-KR" b="1" dirty="0">
                <a:solidFill>
                  <a:schemeClr val="bg2">
                    <a:lumMod val="25000"/>
                  </a:schemeClr>
                </a:solidFill>
                <a:latin typeface=".HeitiUI SC" panose="02000000000000000000" pitchFamily="2" charset="-128"/>
                <a:ea typeface=".HeitiUI SC" panose="02000000000000000000" pitchFamily="2" charset="-128"/>
                <a:cs typeface=".HeitiUI SC" panose="02000000000000000000" pitchFamily="2" charset="-128"/>
              </a:rPr>
              <a:t>تىل </a:t>
            </a:r>
            <a:r>
              <a:rPr lang="ar-AE" altLang="ko-KR" b="1" dirty="0" smtClean="0">
                <a:solidFill>
                  <a:schemeClr val="bg2">
                    <a:lumMod val="25000"/>
                  </a:schemeClr>
                </a:solidFill>
                <a:latin typeface=".HeitiUI SC" panose="02000000000000000000" pitchFamily="2" charset="-128"/>
                <a:ea typeface=".HeitiUI SC" panose="02000000000000000000" pitchFamily="2" charset="-128"/>
                <a:cs typeface=".HeitiUI SC" panose="02000000000000000000" pitchFamily="2" charset="-128"/>
              </a:rPr>
              <a:t>توسالغۇسى</a:t>
            </a:r>
            <a:endParaRPr lang="en-US" altLang="ko-KR" b="1" dirty="0">
              <a:solidFill>
                <a:schemeClr val="bg2">
                  <a:lumMod val="25000"/>
                </a:schemeClr>
              </a:solidFill>
              <a:latin typeface=".HeitiUI SC" panose="02000000000000000000" pitchFamily="2" charset="-128"/>
              <a:ea typeface=".HeitiUI SC" panose="02000000000000000000" pitchFamily="2" charset="-128"/>
              <a:cs typeface=".HeitiUI SC" panose="02000000000000000000" pitchFamily="2" charset="-128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9690195" y="3149527"/>
            <a:ext cx="218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&lt;</a:t>
            </a:r>
            <a:endParaRPr lang="zh-TW" altLang="en-US" dirty="0"/>
          </a:p>
        </p:txBody>
      </p:sp>
      <p:sp>
        <p:nvSpPr>
          <p:cNvPr id="9" name="文字方塊 8"/>
          <p:cNvSpPr txBox="1"/>
          <p:nvPr/>
        </p:nvSpPr>
        <p:spPr>
          <a:xfrm>
            <a:off x="11457939" y="3149527"/>
            <a:ext cx="218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&gt;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054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682389" y="340045"/>
            <a:ext cx="4306171" cy="724247"/>
          </a:xfrm>
        </p:spPr>
        <p:txBody>
          <a:bodyPr/>
          <a:lstStyle/>
          <a:p>
            <a:pPr algn="dist"/>
            <a:r>
              <a:rPr lang="zh-TW" altLang="en-US" dirty="0" smtClean="0">
                <a:gradFill>
                  <a:gsLst>
                    <a:gs pos="0">
                      <a:srgbClr val="8544DE"/>
                    </a:gs>
                    <a:gs pos="100000">
                      <a:srgbClr val="DC00AA"/>
                    </a:gs>
                  </a:gsLst>
                  <a:lin ang="16200000" scaled="0"/>
                </a:gradFill>
                <a:latin typeface="..黑體UI-日本語" panose="02000000000000000000" pitchFamily="2" charset="-128"/>
                <a:ea typeface="..黑體UI-日本語" panose="02000000000000000000" pitchFamily="2" charset="-128"/>
                <a:cs typeface="..黑體UI-日本語" panose="02000000000000000000" pitchFamily="2" charset="-128"/>
              </a:rPr>
              <a:t>背景與動機</a:t>
            </a:r>
            <a:endParaRPr lang="en-US" dirty="0">
              <a:gradFill>
                <a:gsLst>
                  <a:gs pos="0">
                    <a:srgbClr val="8544DE"/>
                  </a:gs>
                  <a:gs pos="100000">
                    <a:srgbClr val="DC00AA"/>
                  </a:gs>
                </a:gsLst>
                <a:lin ang="16200000" scaled="0"/>
              </a:gradFill>
              <a:latin typeface="..黑體UI-日本語" panose="02000000000000000000" pitchFamily="2" charset="-128"/>
              <a:ea typeface="..黑體UI-日本語" panose="02000000000000000000" pitchFamily="2" charset="-128"/>
              <a:cs typeface="..黑體UI-日本語" panose="02000000000000000000" pitchFamily="2" charset="-128"/>
            </a:endParaRPr>
          </a:p>
        </p:txBody>
      </p:sp>
      <p:cxnSp>
        <p:nvCxnSpPr>
          <p:cNvPr id="3" name="Straight Arrow Connector 1">
            <a:extLst>
              <a:ext uri="{FF2B5EF4-FFF2-40B4-BE49-F238E27FC236}">
                <a16:creationId xmlns:a16="http://schemas.microsoft.com/office/drawing/2014/main" id="{F0927549-7687-4EB6-AC1D-D4CD9A34D1A2}"/>
              </a:ext>
            </a:extLst>
          </p:cNvPr>
          <p:cNvCxnSpPr>
            <a:cxnSpLocks/>
          </p:cNvCxnSpPr>
          <p:nvPr/>
        </p:nvCxnSpPr>
        <p:spPr>
          <a:xfrm>
            <a:off x="792480" y="3950542"/>
            <a:ext cx="10668000" cy="0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prstDash val="solid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20">
            <a:extLst>
              <a:ext uri="{FF2B5EF4-FFF2-40B4-BE49-F238E27FC236}">
                <a16:creationId xmlns:a16="http://schemas.microsoft.com/office/drawing/2014/main" id="{F080F221-8CC8-442B-B643-2CB9667F92BE}"/>
              </a:ext>
            </a:extLst>
          </p:cNvPr>
          <p:cNvGrpSpPr/>
          <p:nvPr/>
        </p:nvGrpSpPr>
        <p:grpSpPr>
          <a:xfrm>
            <a:off x="8600879" y="4907211"/>
            <a:ext cx="2296414" cy="1553525"/>
            <a:chOff x="2079598" y="4324401"/>
            <a:chExt cx="3303211" cy="1381275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3263965-92D9-49C7-906A-9813B264ECB9}"/>
                </a:ext>
              </a:extLst>
            </p:cNvPr>
            <p:cNvSpPr txBox="1"/>
            <p:nvPr/>
          </p:nvSpPr>
          <p:spPr>
            <a:xfrm>
              <a:off x="2098435" y="4628458"/>
              <a:ext cx="3255728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600" dirty="0" smtClean="0">
                  <a:latin typeface=".HeitiUI SC" panose="02000000000000000000" pitchFamily="2" charset="-128"/>
                  <a:ea typeface=".HeitiUI SC" panose="02000000000000000000" pitchFamily="2" charset="-128"/>
                  <a:cs typeface=".HeitiUI SC" panose="02000000000000000000" pitchFamily="2" charset="-128"/>
                </a:rPr>
                <a:t>2019</a:t>
              </a:r>
              <a:r>
                <a:rPr lang="zh-TW" altLang="en-US" sz="1600" dirty="0">
                  <a:latin typeface="Adobe Gothic Std B" panose="020B0800000000000000" pitchFamily="34" charset="-128"/>
                  <a:ea typeface="..黑體UI-日本語" panose="02000000000000000000" pitchFamily="2" charset="-128"/>
                </a:rPr>
                <a:t>年觀光外匯</a:t>
              </a:r>
              <a:r>
                <a:rPr lang="zh-TW" altLang="en-US" sz="1600" dirty="0" smtClean="0">
                  <a:latin typeface="Adobe Gothic Std B" panose="020B0800000000000000" pitchFamily="34" charset="-128"/>
                  <a:ea typeface="..黑體UI-日本語" panose="02000000000000000000" pitchFamily="2" charset="-128"/>
                </a:rPr>
                <a:t>收入</a:t>
              </a:r>
              <a:r>
                <a:rPr lang="en-US" altLang="zh-TW" sz="1600" dirty="0" smtClean="0">
                  <a:latin typeface="Adobe Gothic Std B" panose="020B0800000000000000" pitchFamily="34" charset="-128"/>
                  <a:ea typeface="..黑體UI-日本語" panose="02000000000000000000" pitchFamily="2" charset="-128"/>
                </a:rPr>
                <a:t/>
              </a:r>
              <a:br>
                <a:rPr lang="en-US" altLang="zh-TW" sz="1600" dirty="0" smtClean="0">
                  <a:latin typeface="Adobe Gothic Std B" panose="020B0800000000000000" pitchFamily="34" charset="-128"/>
                  <a:ea typeface="..黑體UI-日本語" panose="02000000000000000000" pitchFamily="2" charset="-128"/>
                </a:rPr>
              </a:br>
              <a:r>
                <a:rPr lang="zh-TW" altLang="en-US" sz="1600" dirty="0" smtClean="0">
                  <a:latin typeface="Adobe Gothic Std B" panose="020B0800000000000000" pitchFamily="34" charset="-128"/>
                  <a:ea typeface="..黑體UI-日本語" panose="02000000000000000000" pitchFamily="2" charset="-128"/>
                </a:rPr>
                <a:t>亞太地區</a:t>
              </a:r>
              <a:r>
                <a:rPr lang="en-US" altLang="zh-TW" sz="1600" dirty="0">
                  <a:latin typeface=".HeitiUI SC" panose="02000000000000000000" pitchFamily="2" charset="-128"/>
                  <a:ea typeface=".HeitiUI SC" panose="02000000000000000000" pitchFamily="2" charset="-128"/>
                  <a:cs typeface=".HeitiUI SC" panose="02000000000000000000" pitchFamily="2" charset="-128"/>
                </a:rPr>
                <a:t>4400</a:t>
              </a:r>
              <a:r>
                <a:rPr lang="zh-TW" altLang="en-US" sz="1600" dirty="0" smtClean="0">
                  <a:latin typeface="Adobe Gothic Std B" panose="020B0800000000000000" pitchFamily="34" charset="-128"/>
                  <a:ea typeface="..黑體UI-日本語" panose="02000000000000000000" pitchFamily="2" charset="-128"/>
                </a:rPr>
                <a:t>億美金</a:t>
              </a:r>
              <a:endParaRPr lang="en-US" altLang="zh-TW" sz="1600" dirty="0" smtClean="0">
                <a:latin typeface="Adobe Gothic Std B" panose="020B0800000000000000" pitchFamily="34" charset="-128"/>
                <a:ea typeface="..黑體UI-日本語" panose="02000000000000000000" pitchFamily="2" charset="-128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4E5666F-3DF9-4BD0-A506-208FD355E659}"/>
                </a:ext>
              </a:extLst>
            </p:cNvPr>
            <p:cNvSpPr txBox="1"/>
            <p:nvPr/>
          </p:nvSpPr>
          <p:spPr>
            <a:xfrm>
              <a:off x="2079598" y="4324401"/>
              <a:ext cx="330321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gradFill>
                    <a:gsLst>
                      <a:gs pos="0">
                        <a:srgbClr val="8544DE"/>
                      </a:gs>
                      <a:gs pos="100000">
                        <a:srgbClr val="DC00AA"/>
                      </a:gs>
                    </a:gsLst>
                    <a:lin ang="16200000" scaled="0"/>
                  </a:gradFill>
                  <a:latin typeface="..黑體UI-日本語" panose="02000000000000000000" pitchFamily="2" charset="-128"/>
                  <a:ea typeface="..黑體UI-日本語" panose="02000000000000000000" pitchFamily="2" charset="-128"/>
                  <a:cs typeface="..黑體UI-日本語" panose="02000000000000000000" pitchFamily="2" charset="-128"/>
                </a:rPr>
                <a:t>觀光發展</a:t>
              </a:r>
              <a:endParaRPr lang="ko-KR" altLang="en-US" sz="2000" dirty="0">
                <a:gradFill>
                  <a:gsLst>
                    <a:gs pos="0">
                      <a:srgbClr val="8544DE"/>
                    </a:gs>
                    <a:gs pos="100000">
                      <a:srgbClr val="DC00AA"/>
                    </a:gs>
                  </a:gsLst>
                  <a:lin ang="16200000" scaled="0"/>
                </a:gradFill>
                <a:latin typeface="..黑體UI-日本語" panose="02000000000000000000" pitchFamily="2" charset="-128"/>
                <a:ea typeface="..黑體UI-日本語" panose="02000000000000000000" pitchFamily="2" charset="-128"/>
                <a:cs typeface="..黑體UI-日本語" panose="02000000000000000000" pitchFamily="2" charset="-128"/>
              </a:endParaRPr>
            </a:p>
          </p:txBody>
        </p:sp>
      </p:grpSp>
      <p:grpSp>
        <p:nvGrpSpPr>
          <p:cNvPr id="21" name="群組 20"/>
          <p:cNvGrpSpPr/>
          <p:nvPr/>
        </p:nvGrpSpPr>
        <p:grpSpPr>
          <a:xfrm>
            <a:off x="1599237" y="3546121"/>
            <a:ext cx="929159" cy="808841"/>
            <a:chOff x="1599237" y="3546121"/>
            <a:chExt cx="929159" cy="808841"/>
          </a:xfrm>
        </p:grpSpPr>
        <p:sp>
          <p:nvSpPr>
            <p:cNvPr id="4" name="Oval 4">
              <a:extLst>
                <a:ext uri="{FF2B5EF4-FFF2-40B4-BE49-F238E27FC236}">
                  <a16:creationId xmlns:a16="http://schemas.microsoft.com/office/drawing/2014/main" id="{5F186BCB-2464-4E24-A9F3-189A204C9B26}"/>
                </a:ext>
              </a:extLst>
            </p:cNvPr>
            <p:cNvSpPr/>
            <p:nvPr/>
          </p:nvSpPr>
          <p:spPr>
            <a:xfrm>
              <a:off x="1659394" y="3546121"/>
              <a:ext cx="808842" cy="808841"/>
            </a:xfrm>
            <a:prstGeom prst="ellipse">
              <a:avLst/>
            </a:prstGeom>
            <a:solidFill>
              <a:srgbClr val="3411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cs typeface="Arial" pitchFamily="34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62E3824-FC2E-4A8B-A47C-FFA09304136A}"/>
                </a:ext>
              </a:extLst>
            </p:cNvPr>
            <p:cNvSpPr txBox="1"/>
            <p:nvPr/>
          </p:nvSpPr>
          <p:spPr>
            <a:xfrm>
              <a:off x="1599237" y="3814725"/>
              <a:ext cx="929159" cy="27163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zh-TW" altLang="en-US" sz="1300" b="1" dirty="0" smtClean="0">
                  <a:latin typeface="..黑體UI-日本語" panose="02000000000000000000" pitchFamily="2" charset="-128"/>
                  <a:ea typeface="..黑體UI-日本語" panose="02000000000000000000" pitchFamily="2" charset="-128"/>
                  <a:cs typeface="..黑體UI-日本語" panose="02000000000000000000" pitchFamily="2" charset="-128"/>
                </a:rPr>
                <a:t>深度旅遊</a:t>
              </a:r>
              <a:endParaRPr lang="en-US" altLang="ko-KR" sz="1300" b="1" dirty="0">
                <a:latin typeface="..黑體UI-日本語" panose="02000000000000000000" pitchFamily="2" charset="-128"/>
                <a:ea typeface="..黑體UI-日本語" panose="02000000000000000000" pitchFamily="2" charset="-128"/>
                <a:cs typeface="..黑體UI-日本語" panose="02000000000000000000" pitchFamily="2" charset="-128"/>
              </a:endParaRPr>
            </a:p>
          </p:txBody>
        </p:sp>
      </p:grpSp>
      <p:grpSp>
        <p:nvGrpSpPr>
          <p:cNvPr id="16" name="群組 15"/>
          <p:cNvGrpSpPr/>
          <p:nvPr/>
        </p:nvGrpSpPr>
        <p:grpSpPr>
          <a:xfrm>
            <a:off x="9428285" y="3368355"/>
            <a:ext cx="1164479" cy="1164373"/>
            <a:chOff x="9428285" y="3368355"/>
            <a:chExt cx="1164479" cy="1164373"/>
          </a:xfrm>
        </p:grpSpPr>
        <p:sp>
          <p:nvSpPr>
            <p:cNvPr id="6" name="Oval 7">
              <a:extLst>
                <a:ext uri="{FF2B5EF4-FFF2-40B4-BE49-F238E27FC236}">
                  <a16:creationId xmlns:a16="http://schemas.microsoft.com/office/drawing/2014/main" id="{F1201552-CA5C-421E-B2BB-A1EC1AD4B581}"/>
                </a:ext>
              </a:extLst>
            </p:cNvPr>
            <p:cNvSpPr/>
            <p:nvPr/>
          </p:nvSpPr>
          <p:spPr>
            <a:xfrm>
              <a:off x="9428285" y="3368355"/>
              <a:ext cx="1164373" cy="1164373"/>
            </a:xfrm>
            <a:prstGeom prst="ellipse">
              <a:avLst/>
            </a:prstGeom>
            <a:solidFill>
              <a:srgbClr val="B600E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cs typeface="Arial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EF7D063-8A31-497A-AAD8-BD1D7F530373}"/>
                </a:ext>
              </a:extLst>
            </p:cNvPr>
            <p:cNvSpPr txBox="1"/>
            <p:nvPr/>
          </p:nvSpPr>
          <p:spPr>
            <a:xfrm>
              <a:off x="9428390" y="3765874"/>
              <a:ext cx="1164374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b="1" dirty="0">
                  <a:solidFill>
                    <a:srgbClr val="F3F3F3"/>
                  </a:solidFill>
                  <a:latin typeface="..黑體UI-日本語" panose="02000000000000000000" pitchFamily="2" charset="-128"/>
                  <a:ea typeface="..黑體UI-日本語" panose="02000000000000000000" pitchFamily="2" charset="-128"/>
                  <a:cs typeface="..黑體UI-日本語" panose="02000000000000000000" pitchFamily="2" charset="-128"/>
                </a:rPr>
                <a:t>觀光產業</a:t>
              </a:r>
              <a:endParaRPr lang="en-US" altLang="ko-KR" b="1" dirty="0">
                <a:solidFill>
                  <a:srgbClr val="F3F3F3"/>
                </a:solidFill>
                <a:latin typeface="..黑體UI-日本語" panose="02000000000000000000" pitchFamily="2" charset="-128"/>
                <a:ea typeface="..黑體UI-日本語" panose="02000000000000000000" pitchFamily="2" charset="-128"/>
                <a:cs typeface="..黑體UI-日本語" panose="02000000000000000000" pitchFamily="2" charset="-128"/>
              </a:endParaRPr>
            </a:p>
          </p:txBody>
        </p:sp>
      </p:grpSp>
      <p:grpSp>
        <p:nvGrpSpPr>
          <p:cNvPr id="20" name="群組 19"/>
          <p:cNvGrpSpPr/>
          <p:nvPr/>
        </p:nvGrpSpPr>
        <p:grpSpPr>
          <a:xfrm>
            <a:off x="2861677" y="3301444"/>
            <a:ext cx="1260141" cy="1260141"/>
            <a:chOff x="2861677" y="3301444"/>
            <a:chExt cx="1260141" cy="1260141"/>
          </a:xfrm>
        </p:grpSpPr>
        <p:sp>
          <p:nvSpPr>
            <p:cNvPr id="12" name="Oval 15">
              <a:extLst>
                <a:ext uri="{FF2B5EF4-FFF2-40B4-BE49-F238E27FC236}">
                  <a16:creationId xmlns:a16="http://schemas.microsoft.com/office/drawing/2014/main" id="{15EF646A-7E1B-4B70-8CAA-7D9509E59797}"/>
                </a:ext>
              </a:extLst>
            </p:cNvPr>
            <p:cNvSpPr/>
            <p:nvPr/>
          </p:nvSpPr>
          <p:spPr>
            <a:xfrm>
              <a:off x="2861677" y="3301444"/>
              <a:ext cx="1260141" cy="1260141"/>
            </a:xfrm>
            <a:prstGeom prst="ellipse">
              <a:avLst/>
            </a:prstGeom>
            <a:solidFill>
              <a:srgbClr val="EF00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TextBox 4">
              <a:extLst>
                <a:ext uri="{FF2B5EF4-FFF2-40B4-BE49-F238E27FC236}">
                  <a16:creationId xmlns:a16="http://schemas.microsoft.com/office/drawing/2014/main" id="{162E3824-FC2E-4A8B-A47C-FFA09304136A}"/>
                </a:ext>
              </a:extLst>
            </p:cNvPr>
            <p:cNvSpPr txBox="1"/>
            <p:nvPr/>
          </p:nvSpPr>
          <p:spPr>
            <a:xfrm>
              <a:off x="2932703" y="3797673"/>
              <a:ext cx="1118090" cy="26768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zh-TW" altLang="en-US" b="1" dirty="0" smtClean="0">
                  <a:solidFill>
                    <a:schemeClr val="bg1"/>
                  </a:solidFill>
                  <a:latin typeface="..黑體UI-日本語" panose="02000000000000000000" pitchFamily="2" charset="-128"/>
                  <a:ea typeface="..黑體UI-日本語" panose="02000000000000000000" pitchFamily="2" charset="-128"/>
                  <a:cs typeface="..黑體UI-日本語" panose="02000000000000000000" pitchFamily="2" charset="-128"/>
                </a:rPr>
                <a:t>飲食要求</a:t>
              </a:r>
              <a:endParaRPr lang="en-US" altLang="ko-KR" b="1" dirty="0">
                <a:solidFill>
                  <a:schemeClr val="bg1"/>
                </a:solidFill>
                <a:latin typeface="..黑體UI-日本語" panose="02000000000000000000" pitchFamily="2" charset="-128"/>
                <a:ea typeface="..黑體UI-日本語" panose="02000000000000000000" pitchFamily="2" charset="-128"/>
                <a:cs typeface="..黑體UI-日本語" panose="02000000000000000000" pitchFamily="2" charset="-128"/>
              </a:endParaRPr>
            </a:p>
          </p:txBody>
        </p:sp>
      </p:grpSp>
      <p:sp>
        <p:nvSpPr>
          <p:cNvPr id="35" name="矩形 34"/>
          <p:cNvSpPr/>
          <p:nvPr/>
        </p:nvSpPr>
        <p:spPr>
          <a:xfrm rot="17960793">
            <a:off x="4851859" y="4983915"/>
            <a:ext cx="432000" cy="36000"/>
          </a:xfrm>
          <a:prstGeom prst="rect">
            <a:avLst/>
          </a:prstGeom>
          <a:solidFill>
            <a:srgbClr val="8544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36" name="Group 20">
            <a:extLst>
              <a:ext uri="{FF2B5EF4-FFF2-40B4-BE49-F238E27FC236}">
                <a16:creationId xmlns:a16="http://schemas.microsoft.com/office/drawing/2014/main" id="{F080F221-8CC8-442B-B643-2CB9667F92BE}"/>
              </a:ext>
            </a:extLst>
          </p:cNvPr>
          <p:cNvGrpSpPr/>
          <p:nvPr/>
        </p:nvGrpSpPr>
        <p:grpSpPr>
          <a:xfrm>
            <a:off x="2240565" y="1986083"/>
            <a:ext cx="2296414" cy="888832"/>
            <a:chOff x="2079598" y="4324401"/>
            <a:chExt cx="3303211" cy="888832"/>
          </a:xfrm>
        </p:grpSpPr>
        <p:sp>
          <p:nvSpPr>
            <p:cNvPr id="37" name="TextBox 17">
              <a:extLst>
                <a:ext uri="{FF2B5EF4-FFF2-40B4-BE49-F238E27FC236}">
                  <a16:creationId xmlns:a16="http://schemas.microsoft.com/office/drawing/2014/main" id="{13263965-92D9-49C7-906A-9813B264ECB9}"/>
                </a:ext>
              </a:extLst>
            </p:cNvPr>
            <p:cNvSpPr txBox="1"/>
            <p:nvPr/>
          </p:nvSpPr>
          <p:spPr>
            <a:xfrm>
              <a:off x="2098435" y="4628458"/>
              <a:ext cx="325572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600" dirty="0" smtClean="0">
                  <a:latin typeface=".HeitiUI SC" panose="02000000000000000000" pitchFamily="2" charset="-128"/>
                  <a:ea typeface=".HeitiUI SC" panose="02000000000000000000" pitchFamily="2" charset="-128"/>
                  <a:cs typeface=".HeitiUI SC" panose="02000000000000000000" pitchFamily="2" charset="-128"/>
                </a:rPr>
                <a:t>因宗教、習俗</a:t>
              </a:r>
              <a:r>
                <a:rPr lang="en-US" altLang="zh-TW" sz="1600" dirty="0" smtClean="0">
                  <a:latin typeface=".HeitiUI SC" panose="02000000000000000000" pitchFamily="2" charset="-128"/>
                  <a:ea typeface=".HeitiUI SC" panose="02000000000000000000" pitchFamily="2" charset="-128"/>
                  <a:cs typeface=".HeitiUI SC" panose="02000000000000000000" pitchFamily="2" charset="-128"/>
                </a:rPr>
                <a:t/>
              </a:r>
              <a:br>
                <a:rPr lang="en-US" altLang="zh-TW" sz="1600" dirty="0" smtClean="0">
                  <a:latin typeface=".HeitiUI SC" panose="02000000000000000000" pitchFamily="2" charset="-128"/>
                  <a:ea typeface=".HeitiUI SC" panose="02000000000000000000" pitchFamily="2" charset="-128"/>
                  <a:cs typeface=".HeitiUI SC" panose="02000000000000000000" pitchFamily="2" charset="-128"/>
                </a:rPr>
              </a:br>
              <a:r>
                <a:rPr lang="zh-TW" altLang="en-US" sz="1600" dirty="0" smtClean="0">
                  <a:latin typeface=".HeitiUI SC" panose="02000000000000000000" pitchFamily="2" charset="-128"/>
                  <a:ea typeface=".HeitiUI SC" panose="02000000000000000000" pitchFamily="2" charset="-128"/>
                  <a:cs typeface=".HeitiUI SC" panose="02000000000000000000" pitchFamily="2" charset="-128"/>
                </a:rPr>
                <a:t>產生不同飲食習慣</a:t>
              </a:r>
              <a:endParaRPr lang="en-US" altLang="zh-TW" sz="1600" dirty="0" smtClean="0">
                <a:latin typeface="Adobe Gothic Std B" panose="020B0800000000000000" pitchFamily="34" charset="-128"/>
                <a:ea typeface="..黑體UI-日本語" panose="02000000000000000000" pitchFamily="2" charset="-128"/>
              </a:endParaRPr>
            </a:p>
          </p:txBody>
        </p:sp>
        <p:sp>
          <p:nvSpPr>
            <p:cNvPr id="38" name="TextBox 18">
              <a:extLst>
                <a:ext uri="{FF2B5EF4-FFF2-40B4-BE49-F238E27FC236}">
                  <a16:creationId xmlns:a16="http://schemas.microsoft.com/office/drawing/2014/main" id="{B4E5666F-3DF9-4BD0-A506-208FD355E659}"/>
                </a:ext>
              </a:extLst>
            </p:cNvPr>
            <p:cNvSpPr txBox="1"/>
            <p:nvPr/>
          </p:nvSpPr>
          <p:spPr>
            <a:xfrm>
              <a:off x="2079598" y="4324401"/>
              <a:ext cx="330321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 smtClean="0">
                  <a:gradFill>
                    <a:gsLst>
                      <a:gs pos="0">
                        <a:srgbClr val="8544DE"/>
                      </a:gs>
                      <a:gs pos="100000">
                        <a:srgbClr val="DC00AA"/>
                      </a:gs>
                    </a:gsLst>
                    <a:lin ang="16200000" scaled="0"/>
                  </a:gradFill>
                  <a:latin typeface="..黑體UI-日本語" panose="02000000000000000000" pitchFamily="2" charset="-128"/>
                  <a:ea typeface="..黑體UI-日本語" panose="02000000000000000000" pitchFamily="2" charset="-128"/>
                  <a:cs typeface="..黑體UI-日本語" panose="02000000000000000000" pitchFamily="2" charset="-128"/>
                </a:rPr>
                <a:t>飲食習慣差異</a:t>
              </a:r>
              <a:endParaRPr lang="ko-KR" altLang="en-US" sz="2000" dirty="0">
                <a:gradFill>
                  <a:gsLst>
                    <a:gs pos="0">
                      <a:srgbClr val="8544DE"/>
                    </a:gs>
                    <a:gs pos="100000">
                      <a:srgbClr val="DC00AA"/>
                    </a:gs>
                  </a:gsLst>
                  <a:lin ang="16200000" scaled="0"/>
                </a:gradFill>
                <a:latin typeface="..黑體UI-日本語" panose="02000000000000000000" pitchFamily="2" charset="-128"/>
                <a:ea typeface="..黑體UI-日本語" panose="02000000000000000000" pitchFamily="2" charset="-128"/>
                <a:cs typeface="..黑體UI-日本語" panose="02000000000000000000" pitchFamily="2" charset="-128"/>
              </a:endParaRPr>
            </a:p>
          </p:txBody>
        </p:sp>
      </p:grpSp>
      <p:grpSp>
        <p:nvGrpSpPr>
          <p:cNvPr id="39" name="Group 20">
            <a:extLst>
              <a:ext uri="{FF2B5EF4-FFF2-40B4-BE49-F238E27FC236}">
                <a16:creationId xmlns:a16="http://schemas.microsoft.com/office/drawing/2014/main" id="{F080F221-8CC8-442B-B643-2CB9667F92BE}"/>
              </a:ext>
            </a:extLst>
          </p:cNvPr>
          <p:cNvGrpSpPr/>
          <p:nvPr/>
        </p:nvGrpSpPr>
        <p:grpSpPr>
          <a:xfrm>
            <a:off x="3762096" y="5283864"/>
            <a:ext cx="2296414" cy="642611"/>
            <a:chOff x="2079598" y="4324401"/>
            <a:chExt cx="3303211" cy="642611"/>
          </a:xfrm>
        </p:grpSpPr>
        <p:sp>
          <p:nvSpPr>
            <p:cNvPr id="40" name="TextBox 17">
              <a:extLst>
                <a:ext uri="{FF2B5EF4-FFF2-40B4-BE49-F238E27FC236}">
                  <a16:creationId xmlns:a16="http://schemas.microsoft.com/office/drawing/2014/main" id="{13263965-92D9-49C7-906A-9813B264ECB9}"/>
                </a:ext>
              </a:extLst>
            </p:cNvPr>
            <p:cNvSpPr txBox="1"/>
            <p:nvPr/>
          </p:nvSpPr>
          <p:spPr>
            <a:xfrm>
              <a:off x="2098435" y="4628458"/>
              <a:ext cx="32557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600" dirty="0" smtClean="0">
                  <a:latin typeface=".HeitiUI SC" panose="02000000000000000000" pitchFamily="2" charset="-128"/>
                  <a:ea typeface=".HeitiUI SC" panose="02000000000000000000" pitchFamily="2" charset="-128"/>
                  <a:cs typeface=".HeitiUI SC" panose="02000000000000000000" pitchFamily="2" charset="-128"/>
                </a:rPr>
                <a:t>中</a:t>
              </a:r>
              <a:r>
                <a:rPr lang="zh-TW" altLang="en-US" sz="1600" dirty="0">
                  <a:latin typeface=".HeitiUI SC" panose="02000000000000000000" pitchFamily="2" charset="-128"/>
                  <a:ea typeface=".HeitiUI SC" panose="02000000000000000000" pitchFamily="2" charset="-128"/>
                  <a:cs typeface=".HeitiUI SC" panose="02000000000000000000" pitchFamily="2" charset="-128"/>
                </a:rPr>
                <a:t>文</a:t>
              </a:r>
              <a:r>
                <a:rPr lang="zh-TW" altLang="en-US" sz="1600" dirty="0" smtClean="0">
                  <a:latin typeface=".HeitiUI SC" panose="02000000000000000000" pitchFamily="2" charset="-128"/>
                  <a:ea typeface=".HeitiUI SC" panose="02000000000000000000" pitchFamily="2" charset="-128"/>
                  <a:cs typeface=".HeitiUI SC" panose="02000000000000000000" pitchFamily="2" charset="-128"/>
                </a:rPr>
                <a:t>詞彙量驚人</a:t>
              </a:r>
              <a:endParaRPr lang="en-US" altLang="zh-TW" sz="1600" dirty="0" smtClean="0">
                <a:latin typeface="Adobe Gothic Std B" panose="020B0800000000000000" pitchFamily="34" charset="-128"/>
                <a:ea typeface="..黑體UI-日本語" panose="02000000000000000000" pitchFamily="2" charset="-128"/>
              </a:endParaRPr>
            </a:p>
          </p:txBody>
        </p:sp>
        <p:sp>
          <p:nvSpPr>
            <p:cNvPr id="41" name="TextBox 18">
              <a:extLst>
                <a:ext uri="{FF2B5EF4-FFF2-40B4-BE49-F238E27FC236}">
                  <a16:creationId xmlns:a16="http://schemas.microsoft.com/office/drawing/2014/main" id="{B4E5666F-3DF9-4BD0-A506-208FD355E659}"/>
                </a:ext>
              </a:extLst>
            </p:cNvPr>
            <p:cNvSpPr txBox="1"/>
            <p:nvPr/>
          </p:nvSpPr>
          <p:spPr>
            <a:xfrm>
              <a:off x="2079598" y="4324401"/>
              <a:ext cx="330321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 smtClean="0">
                  <a:gradFill>
                    <a:gsLst>
                      <a:gs pos="0">
                        <a:srgbClr val="8544DE"/>
                      </a:gs>
                      <a:gs pos="100000">
                        <a:srgbClr val="DC00AA"/>
                      </a:gs>
                    </a:gsLst>
                    <a:lin ang="16200000" scaled="0"/>
                  </a:gradFill>
                  <a:latin typeface="..黑體UI-日本語" panose="02000000000000000000" pitchFamily="2" charset="-128"/>
                  <a:ea typeface="..黑體UI-日本語" panose="02000000000000000000" pitchFamily="2" charset="-128"/>
                  <a:cs typeface="..黑體UI-日本語" panose="02000000000000000000" pitchFamily="2" charset="-128"/>
                </a:rPr>
                <a:t>中文困難</a:t>
              </a:r>
              <a:endParaRPr lang="ko-KR" altLang="en-US" sz="2000" dirty="0">
                <a:gradFill>
                  <a:gsLst>
                    <a:gs pos="0">
                      <a:srgbClr val="8544DE"/>
                    </a:gs>
                    <a:gs pos="100000">
                      <a:srgbClr val="DC00AA"/>
                    </a:gs>
                  </a:gsLst>
                  <a:lin ang="16200000" scaled="0"/>
                </a:gradFill>
                <a:latin typeface="..黑體UI-日本語" panose="02000000000000000000" pitchFamily="2" charset="-128"/>
                <a:ea typeface="..黑體UI-日本語" panose="02000000000000000000" pitchFamily="2" charset="-128"/>
                <a:cs typeface="..黑體UI-日本語" panose="02000000000000000000" pitchFamily="2" charset="-128"/>
              </a:endParaRPr>
            </a:p>
          </p:txBody>
        </p:sp>
      </p:grpSp>
      <p:grpSp>
        <p:nvGrpSpPr>
          <p:cNvPr id="42" name="Group 20">
            <a:extLst>
              <a:ext uri="{FF2B5EF4-FFF2-40B4-BE49-F238E27FC236}">
                <a16:creationId xmlns:a16="http://schemas.microsoft.com/office/drawing/2014/main" id="{F080F221-8CC8-442B-B643-2CB9667F92BE}"/>
              </a:ext>
            </a:extLst>
          </p:cNvPr>
          <p:cNvGrpSpPr/>
          <p:nvPr/>
        </p:nvGrpSpPr>
        <p:grpSpPr>
          <a:xfrm>
            <a:off x="6595208" y="1835919"/>
            <a:ext cx="2539649" cy="1135054"/>
            <a:chOff x="1899755" y="4324401"/>
            <a:chExt cx="3653085" cy="1135054"/>
          </a:xfrm>
        </p:grpSpPr>
        <p:sp>
          <p:nvSpPr>
            <p:cNvPr id="43" name="TextBox 17">
              <a:extLst>
                <a:ext uri="{FF2B5EF4-FFF2-40B4-BE49-F238E27FC236}">
                  <a16:creationId xmlns:a16="http://schemas.microsoft.com/office/drawing/2014/main" id="{13263965-92D9-49C7-906A-9813B264ECB9}"/>
                </a:ext>
              </a:extLst>
            </p:cNvPr>
            <p:cNvSpPr txBox="1"/>
            <p:nvPr/>
          </p:nvSpPr>
          <p:spPr>
            <a:xfrm>
              <a:off x="1899755" y="4628458"/>
              <a:ext cx="365308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600" dirty="0">
                  <a:latin typeface=".HeitiUI SC" panose="02000000000000000000" pitchFamily="2" charset="-128"/>
                  <a:ea typeface=".HeitiUI SC" panose="02000000000000000000" pitchFamily="2" charset="-128"/>
                  <a:cs typeface=".HeitiUI SC" panose="02000000000000000000" pitchFamily="2" charset="-128"/>
                </a:rPr>
                <a:t>2019</a:t>
              </a:r>
              <a:r>
                <a:rPr lang="zh-TW" altLang="en-US" sz="1600" dirty="0">
                  <a:latin typeface=".HeitiUI SC" panose="02000000000000000000" pitchFamily="2" charset="-128"/>
                  <a:ea typeface=".HeitiUI SC" panose="02000000000000000000" pitchFamily="2" charset="-128"/>
                  <a:cs typeface=".HeitiUI SC" panose="02000000000000000000" pitchFamily="2" charset="-128"/>
                </a:rPr>
                <a:t>年</a:t>
              </a:r>
              <a:r>
                <a:rPr lang="en-US" altLang="zh-TW" sz="1600" dirty="0">
                  <a:latin typeface=".HeitiUI SC" panose="02000000000000000000" pitchFamily="2" charset="-128"/>
                  <a:ea typeface=".HeitiUI SC" panose="02000000000000000000" pitchFamily="2" charset="-128"/>
                  <a:cs typeface=".HeitiUI SC" panose="02000000000000000000" pitchFamily="2" charset="-128"/>
                </a:rPr>
                <a:t/>
              </a:r>
              <a:br>
                <a:rPr lang="en-US" altLang="zh-TW" sz="1600" dirty="0">
                  <a:latin typeface=".HeitiUI SC" panose="02000000000000000000" pitchFamily="2" charset="-128"/>
                  <a:ea typeface=".HeitiUI SC" panose="02000000000000000000" pitchFamily="2" charset="-128"/>
                  <a:cs typeface=".HeitiUI SC" panose="02000000000000000000" pitchFamily="2" charset="-128"/>
                </a:rPr>
              </a:br>
              <a:r>
                <a:rPr lang="zh-TW" altLang="en-US" sz="1600" dirty="0">
                  <a:latin typeface=".HeitiUI SC" panose="02000000000000000000" pitchFamily="2" charset="-128"/>
                  <a:ea typeface=".HeitiUI SC" panose="02000000000000000000" pitchFamily="2" charset="-128"/>
                  <a:cs typeface=".HeitiUI SC" panose="02000000000000000000" pitchFamily="2" charset="-128"/>
                </a:rPr>
                <a:t>五大超商共</a:t>
              </a:r>
              <a:r>
                <a:rPr lang="en-US" altLang="zh-TW" sz="1600" dirty="0">
                  <a:latin typeface=".HeitiUI SC" panose="02000000000000000000" pitchFamily="2" charset="-128"/>
                  <a:ea typeface=".HeitiUI SC" panose="02000000000000000000" pitchFamily="2" charset="-128"/>
                  <a:cs typeface=".HeitiUI SC" panose="02000000000000000000" pitchFamily="2" charset="-128"/>
                </a:rPr>
                <a:t>11429</a:t>
              </a:r>
              <a:r>
                <a:rPr lang="zh-TW" altLang="en-US" sz="1600" dirty="0">
                  <a:latin typeface=".HeitiUI SC" panose="02000000000000000000" pitchFamily="2" charset="-128"/>
                  <a:ea typeface=".HeitiUI SC" panose="02000000000000000000" pitchFamily="2" charset="-128"/>
                  <a:cs typeface=".HeitiUI SC" panose="02000000000000000000" pitchFamily="2" charset="-128"/>
                </a:rPr>
                <a:t>家門市</a:t>
              </a:r>
              <a:endParaRPr lang="en-US" altLang="zh-TW" sz="1600" dirty="0">
                <a:latin typeface=".HeitiUI SC" panose="02000000000000000000" pitchFamily="2" charset="-128"/>
                <a:ea typeface=".HeitiUI SC" panose="02000000000000000000" pitchFamily="2" charset="-128"/>
                <a:cs typeface=".HeitiUI SC" panose="02000000000000000000" pitchFamily="2" charset="-128"/>
              </a:endParaRPr>
            </a:p>
          </p:txBody>
        </p:sp>
        <p:sp>
          <p:nvSpPr>
            <p:cNvPr id="44" name="TextBox 18">
              <a:extLst>
                <a:ext uri="{FF2B5EF4-FFF2-40B4-BE49-F238E27FC236}">
                  <a16:creationId xmlns:a16="http://schemas.microsoft.com/office/drawing/2014/main" id="{B4E5666F-3DF9-4BD0-A506-208FD355E659}"/>
                </a:ext>
              </a:extLst>
            </p:cNvPr>
            <p:cNvSpPr txBox="1"/>
            <p:nvPr/>
          </p:nvSpPr>
          <p:spPr>
            <a:xfrm>
              <a:off x="2079598" y="4324401"/>
              <a:ext cx="330321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 smtClean="0">
                  <a:gradFill>
                    <a:gsLst>
                      <a:gs pos="0">
                        <a:srgbClr val="8544DE"/>
                      </a:gs>
                      <a:gs pos="100000">
                        <a:srgbClr val="DC00AA"/>
                      </a:gs>
                    </a:gsLst>
                    <a:lin ang="16200000" scaled="0"/>
                  </a:gradFill>
                  <a:latin typeface="..黑體UI-日本語" panose="02000000000000000000" pitchFamily="2" charset="-128"/>
                  <a:ea typeface="..黑體UI-日本語" panose="02000000000000000000" pitchFamily="2" charset="-128"/>
                  <a:cs typeface="..黑體UI-日本語" panose="02000000000000000000" pitchFamily="2" charset="-128"/>
                </a:rPr>
                <a:t>零售業成長</a:t>
              </a:r>
              <a:endParaRPr lang="ko-KR" altLang="en-US" sz="2000" dirty="0">
                <a:gradFill>
                  <a:gsLst>
                    <a:gs pos="0">
                      <a:srgbClr val="8544DE"/>
                    </a:gs>
                    <a:gs pos="100000">
                      <a:srgbClr val="DC00AA"/>
                    </a:gs>
                  </a:gsLst>
                  <a:lin ang="16200000" scaled="0"/>
                </a:gradFill>
                <a:latin typeface="..黑體UI-日本語" panose="02000000000000000000" pitchFamily="2" charset="-128"/>
                <a:ea typeface="..黑體UI-日本語" panose="02000000000000000000" pitchFamily="2" charset="-128"/>
                <a:cs typeface="..黑體UI-日本語" panose="02000000000000000000" pitchFamily="2" charset="-128"/>
              </a:endParaRPr>
            </a:p>
          </p:txBody>
        </p:sp>
      </p:grpSp>
      <p:grpSp>
        <p:nvGrpSpPr>
          <p:cNvPr id="45" name="Group 20">
            <a:extLst>
              <a:ext uri="{FF2B5EF4-FFF2-40B4-BE49-F238E27FC236}">
                <a16:creationId xmlns:a16="http://schemas.microsoft.com/office/drawing/2014/main" id="{F080F221-8CC8-442B-B643-2CB9667F92BE}"/>
              </a:ext>
            </a:extLst>
          </p:cNvPr>
          <p:cNvGrpSpPr/>
          <p:nvPr/>
        </p:nvGrpSpPr>
        <p:grpSpPr>
          <a:xfrm>
            <a:off x="1081056" y="4868366"/>
            <a:ext cx="2296414" cy="888832"/>
            <a:chOff x="2079598" y="4324401"/>
            <a:chExt cx="3303211" cy="888832"/>
          </a:xfrm>
        </p:grpSpPr>
        <p:sp>
          <p:nvSpPr>
            <p:cNvPr id="46" name="TextBox 17">
              <a:extLst>
                <a:ext uri="{FF2B5EF4-FFF2-40B4-BE49-F238E27FC236}">
                  <a16:creationId xmlns:a16="http://schemas.microsoft.com/office/drawing/2014/main" id="{13263965-92D9-49C7-906A-9813B264ECB9}"/>
                </a:ext>
              </a:extLst>
            </p:cNvPr>
            <p:cNvSpPr txBox="1"/>
            <p:nvPr/>
          </p:nvSpPr>
          <p:spPr>
            <a:xfrm>
              <a:off x="2098435" y="4628458"/>
              <a:ext cx="325572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600" dirty="0" smtClean="0">
                  <a:latin typeface=".HeitiUI SC" panose="02000000000000000000" pitchFamily="2" charset="-128"/>
                  <a:ea typeface=".HeitiUI SC" panose="02000000000000000000" pitchFamily="2" charset="-128"/>
                  <a:cs typeface=".HeitiUI SC" panose="02000000000000000000" pitchFamily="2" charset="-128"/>
                </a:rPr>
                <a:t>背包客增加</a:t>
              </a:r>
              <a:r>
                <a:rPr lang="en-US" altLang="zh-TW" sz="1600" dirty="0" smtClean="0">
                  <a:latin typeface=".HeitiUI SC" panose="02000000000000000000" pitchFamily="2" charset="-128"/>
                  <a:ea typeface=".HeitiUI SC" panose="02000000000000000000" pitchFamily="2" charset="-128"/>
                  <a:cs typeface=".HeitiUI SC" panose="02000000000000000000" pitchFamily="2" charset="-128"/>
                </a:rPr>
                <a:t/>
              </a:r>
              <a:br>
                <a:rPr lang="en-US" altLang="zh-TW" sz="1600" dirty="0" smtClean="0">
                  <a:latin typeface=".HeitiUI SC" panose="02000000000000000000" pitchFamily="2" charset="-128"/>
                  <a:ea typeface=".HeitiUI SC" panose="02000000000000000000" pitchFamily="2" charset="-128"/>
                  <a:cs typeface=".HeitiUI SC" panose="02000000000000000000" pitchFamily="2" charset="-128"/>
                </a:rPr>
              </a:br>
              <a:r>
                <a:rPr lang="zh-TW" altLang="en-US" sz="1600" dirty="0" smtClean="0">
                  <a:latin typeface=".HeitiUI SC" panose="02000000000000000000" pitchFamily="2" charset="-128"/>
                  <a:ea typeface=".HeitiUI SC" panose="02000000000000000000" pitchFamily="2" charset="-128"/>
                  <a:cs typeface=".HeitiUI SC" panose="02000000000000000000" pitchFamily="2" charset="-128"/>
                </a:rPr>
                <a:t>接觸超商機會提升</a:t>
              </a:r>
              <a:endParaRPr lang="en-US" altLang="zh-TW" sz="1600" dirty="0" smtClean="0">
                <a:latin typeface="Adobe Gothic Std B" panose="020B0800000000000000" pitchFamily="34" charset="-128"/>
                <a:ea typeface="..黑體UI-日本語" panose="02000000000000000000" pitchFamily="2" charset="-128"/>
              </a:endParaRPr>
            </a:p>
          </p:txBody>
        </p:sp>
        <p:sp>
          <p:nvSpPr>
            <p:cNvPr id="47" name="TextBox 18">
              <a:extLst>
                <a:ext uri="{FF2B5EF4-FFF2-40B4-BE49-F238E27FC236}">
                  <a16:creationId xmlns:a16="http://schemas.microsoft.com/office/drawing/2014/main" id="{B4E5666F-3DF9-4BD0-A506-208FD355E659}"/>
                </a:ext>
              </a:extLst>
            </p:cNvPr>
            <p:cNvSpPr txBox="1"/>
            <p:nvPr/>
          </p:nvSpPr>
          <p:spPr>
            <a:xfrm>
              <a:off x="2079598" y="4324401"/>
              <a:ext cx="330321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 smtClean="0">
                  <a:gradFill>
                    <a:gsLst>
                      <a:gs pos="0">
                        <a:srgbClr val="8544DE"/>
                      </a:gs>
                      <a:gs pos="100000">
                        <a:srgbClr val="DC00AA"/>
                      </a:gs>
                    </a:gsLst>
                    <a:lin ang="16200000" scaled="0"/>
                  </a:gradFill>
                  <a:latin typeface="..黑體UI-日本語" panose="02000000000000000000" pitchFamily="2" charset="-128"/>
                  <a:ea typeface="..黑體UI-日本語" panose="02000000000000000000" pitchFamily="2" charset="-128"/>
                  <a:cs typeface="..黑體UI-日本語" panose="02000000000000000000" pitchFamily="2" charset="-128"/>
                </a:rPr>
                <a:t>感受文化底蘊</a:t>
              </a:r>
              <a:endParaRPr lang="ko-KR" altLang="en-US" sz="2000" dirty="0">
                <a:gradFill>
                  <a:gsLst>
                    <a:gs pos="0">
                      <a:srgbClr val="8544DE"/>
                    </a:gs>
                    <a:gs pos="100000">
                      <a:srgbClr val="DC00AA"/>
                    </a:gs>
                  </a:gsLst>
                  <a:lin ang="16200000" scaled="0"/>
                </a:gradFill>
                <a:latin typeface="..黑體UI-日本語" panose="02000000000000000000" pitchFamily="2" charset="-128"/>
                <a:ea typeface="..黑體UI-日本語" panose="02000000000000000000" pitchFamily="2" charset="-128"/>
                <a:cs typeface="..黑體UI-日本語" panose="02000000000000000000" pitchFamily="2" charset="-128"/>
              </a:endParaRPr>
            </a:p>
          </p:txBody>
        </p:sp>
      </p:grpSp>
      <p:sp>
        <p:nvSpPr>
          <p:cNvPr id="48" name="矩形 47"/>
          <p:cNvSpPr/>
          <p:nvPr/>
        </p:nvSpPr>
        <p:spPr>
          <a:xfrm>
            <a:off x="-365760" y="-203200"/>
            <a:ext cx="944880" cy="7426960"/>
          </a:xfrm>
          <a:prstGeom prst="rect">
            <a:avLst/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9" name="矩形 48"/>
          <p:cNvSpPr/>
          <p:nvPr/>
        </p:nvSpPr>
        <p:spPr>
          <a:xfrm rot="15623856">
            <a:off x="1871779" y="4543585"/>
            <a:ext cx="504000" cy="36000"/>
          </a:xfrm>
          <a:prstGeom prst="rect">
            <a:avLst/>
          </a:prstGeom>
          <a:solidFill>
            <a:srgbClr val="3411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0" name="矩形 49"/>
          <p:cNvSpPr/>
          <p:nvPr/>
        </p:nvSpPr>
        <p:spPr>
          <a:xfrm rot="15758688">
            <a:off x="3223788" y="3120713"/>
            <a:ext cx="432000" cy="36000"/>
          </a:xfrm>
          <a:prstGeom prst="rect">
            <a:avLst/>
          </a:prstGeom>
          <a:solidFill>
            <a:srgbClr val="EF00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1" name="矩形 50"/>
          <p:cNvSpPr/>
          <p:nvPr/>
        </p:nvSpPr>
        <p:spPr>
          <a:xfrm rot="15711454">
            <a:off x="7667033" y="2990556"/>
            <a:ext cx="396000" cy="36000"/>
          </a:xfrm>
          <a:prstGeom prst="rect">
            <a:avLst/>
          </a:prstGeom>
          <a:solidFill>
            <a:srgbClr val="6166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2" name="矩形 51"/>
          <p:cNvSpPr/>
          <p:nvPr/>
        </p:nvSpPr>
        <p:spPr>
          <a:xfrm rot="17266013">
            <a:off x="9641154" y="4630764"/>
            <a:ext cx="360000" cy="36000"/>
          </a:xfrm>
          <a:prstGeom prst="rect">
            <a:avLst/>
          </a:prstGeom>
          <a:solidFill>
            <a:srgbClr val="B60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4" name="群組 13"/>
          <p:cNvGrpSpPr/>
          <p:nvPr/>
        </p:nvGrpSpPr>
        <p:grpSpPr>
          <a:xfrm>
            <a:off x="4527508" y="3014435"/>
            <a:ext cx="1872210" cy="1872210"/>
            <a:chOff x="4527508" y="3014435"/>
            <a:chExt cx="1872210" cy="1872210"/>
          </a:xfrm>
        </p:grpSpPr>
        <p:sp>
          <p:nvSpPr>
            <p:cNvPr id="8" name="Oval 10">
              <a:extLst>
                <a:ext uri="{FF2B5EF4-FFF2-40B4-BE49-F238E27FC236}">
                  <a16:creationId xmlns:a16="http://schemas.microsoft.com/office/drawing/2014/main" id="{7A539049-8F52-4E18-AB63-056912330DDC}"/>
                </a:ext>
              </a:extLst>
            </p:cNvPr>
            <p:cNvSpPr/>
            <p:nvPr/>
          </p:nvSpPr>
          <p:spPr>
            <a:xfrm>
              <a:off x="4527508" y="3014435"/>
              <a:ext cx="1872210" cy="1872210"/>
            </a:xfrm>
            <a:prstGeom prst="ellipse">
              <a:avLst/>
            </a:prstGeom>
            <a:solidFill>
              <a:srgbClr val="8544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cs typeface="Arial" pitchFamily="34" charset="0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4665958" y="3693054"/>
              <a:ext cx="1595309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TW" altLang="en-US" sz="2800" b="1" dirty="0">
                  <a:solidFill>
                    <a:srgbClr val="F3F3F3"/>
                  </a:solidFill>
                  <a:latin typeface="..黑體UI-日本語" panose="02000000000000000000" pitchFamily="2" charset="-128"/>
                  <a:ea typeface="..黑體UI-日本語" panose="02000000000000000000" pitchFamily="2" charset="-128"/>
                  <a:cs typeface="..黑體UI-日本語" panose="02000000000000000000" pitchFamily="2" charset="-128"/>
                </a:rPr>
                <a:t>語言隔閡</a:t>
              </a:r>
            </a:p>
          </p:txBody>
        </p:sp>
      </p:grpSp>
      <p:grpSp>
        <p:nvGrpSpPr>
          <p:cNvPr id="15" name="群組 14"/>
          <p:cNvGrpSpPr/>
          <p:nvPr/>
        </p:nvGrpSpPr>
        <p:grpSpPr>
          <a:xfrm>
            <a:off x="7102498" y="3153897"/>
            <a:ext cx="1709258" cy="1617367"/>
            <a:chOff x="7450462" y="5416859"/>
            <a:chExt cx="1709258" cy="1617367"/>
          </a:xfrm>
        </p:grpSpPr>
        <p:sp>
          <p:nvSpPr>
            <p:cNvPr id="10" name="Oval 13">
              <a:extLst>
                <a:ext uri="{FF2B5EF4-FFF2-40B4-BE49-F238E27FC236}">
                  <a16:creationId xmlns:a16="http://schemas.microsoft.com/office/drawing/2014/main" id="{1E87377B-8153-4D59-9660-2ACF2D07BA0F}"/>
                </a:ext>
              </a:extLst>
            </p:cNvPr>
            <p:cNvSpPr/>
            <p:nvPr/>
          </p:nvSpPr>
          <p:spPr>
            <a:xfrm>
              <a:off x="7496408" y="5416859"/>
              <a:ext cx="1617367" cy="1617367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cs typeface="Arial" pitchFamily="34" charset="0"/>
              </a:endParaRPr>
            </a:p>
          </p:txBody>
        </p:sp>
        <p:sp>
          <p:nvSpPr>
            <p:cNvPr id="57" name="TextBox 6">
              <a:extLst>
                <a:ext uri="{FF2B5EF4-FFF2-40B4-BE49-F238E27FC236}">
                  <a16:creationId xmlns:a16="http://schemas.microsoft.com/office/drawing/2014/main" id="{DEF7D063-8A31-497A-AAD8-BD1D7F530373}"/>
                </a:ext>
              </a:extLst>
            </p:cNvPr>
            <p:cNvSpPr txBox="1"/>
            <p:nvPr/>
          </p:nvSpPr>
          <p:spPr>
            <a:xfrm>
              <a:off x="7450462" y="5994710"/>
              <a:ext cx="1709258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400" b="1" dirty="0" smtClean="0">
                  <a:solidFill>
                    <a:srgbClr val="F3F3F3"/>
                  </a:solidFill>
                  <a:latin typeface="..黑體UI-日本語" panose="02000000000000000000" pitchFamily="2" charset="-128"/>
                  <a:ea typeface="..黑體UI-日本語" panose="02000000000000000000" pitchFamily="2" charset="-128"/>
                  <a:cs typeface="..黑體UI-日本語" panose="02000000000000000000" pitchFamily="2" charset="-128"/>
                </a:rPr>
                <a:t>超商盛行</a:t>
              </a:r>
              <a:endParaRPr lang="en-US" altLang="ko-KR" sz="2400" b="1" dirty="0">
                <a:solidFill>
                  <a:srgbClr val="F3F3F3"/>
                </a:solidFill>
                <a:latin typeface="..黑體UI-日本語" panose="02000000000000000000" pitchFamily="2" charset="-128"/>
                <a:ea typeface="..黑體UI-日本語" panose="02000000000000000000" pitchFamily="2" charset="-128"/>
                <a:cs typeface="..黑體UI-日本語" panose="02000000000000000000" pitchFamily="2" charset="-128"/>
              </a:endParaRPr>
            </a:p>
          </p:txBody>
        </p:sp>
      </p:grpSp>
      <p:sp>
        <p:nvSpPr>
          <p:cNvPr id="58" name="文字方塊 57"/>
          <p:cNvSpPr txBox="1"/>
          <p:nvPr/>
        </p:nvSpPr>
        <p:spPr>
          <a:xfrm>
            <a:off x="10901680" y="6238240"/>
            <a:ext cx="375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4</a:t>
            </a:r>
            <a:endParaRPr lang="zh-TW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4465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7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250"/>
                            </p:stCondLst>
                            <p:childTnLst>
                              <p:par>
                                <p:cTn id="3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75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250"/>
                            </p:stCondLst>
                            <p:childTnLst>
                              <p:par>
                                <p:cTn id="4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75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250"/>
                            </p:stCondLst>
                            <p:childTnLst>
                              <p:par>
                                <p:cTn id="5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750"/>
                            </p:stCondLst>
                            <p:childTnLst>
                              <p:par>
                                <p:cTn id="5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250"/>
                            </p:stCondLst>
                            <p:childTnLst>
                              <p:par>
                                <p:cTn id="5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4750"/>
                            </p:stCondLst>
                            <p:childTnLst>
                              <p:par>
                                <p:cTn id="6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250"/>
                            </p:stCondLst>
                            <p:childTnLst>
                              <p:par>
                                <p:cTn id="6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750"/>
                            </p:stCondLst>
                            <p:childTnLst>
                              <p:par>
                                <p:cTn id="7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49" grpId="0" animBg="1"/>
      <p:bldP spid="50" grpId="0" animBg="1"/>
      <p:bldP spid="51" grpId="0" animBg="1"/>
      <p:bldP spid="5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6BDE9DF4-FB5B-43F3-8A17-6C2549D072E8}"/>
              </a:ext>
            </a:extLst>
          </p:cNvPr>
          <p:cNvSpPr/>
          <p:nvPr/>
        </p:nvSpPr>
        <p:spPr>
          <a:xfrm>
            <a:off x="2929900" y="1127983"/>
            <a:ext cx="5918025" cy="4892281"/>
          </a:xfrm>
          <a:custGeom>
            <a:avLst/>
            <a:gdLst>
              <a:gd name="connsiteX0" fmla="*/ 5411991 w 6155406"/>
              <a:gd name="connsiteY0" fmla="*/ 104032 h 4892281"/>
              <a:gd name="connsiteX1" fmla="*/ 6065232 w 6155406"/>
              <a:gd name="connsiteY1" fmla="*/ 757273 h 4892281"/>
              <a:gd name="connsiteX2" fmla="*/ 6065232 w 6155406"/>
              <a:gd name="connsiteY2" fmla="*/ 2390328 h 4892281"/>
              <a:gd name="connsiteX3" fmla="*/ 6065232 w 6155406"/>
              <a:gd name="connsiteY3" fmla="*/ 3370156 h 4892281"/>
              <a:gd name="connsiteX4" fmla="*/ 5411991 w 6155406"/>
              <a:gd name="connsiteY4" fmla="*/ 4023397 h 4892281"/>
              <a:gd name="connsiteX5" fmla="*/ 2590341 w 6155406"/>
              <a:gd name="connsiteY5" fmla="*/ 4023397 h 4892281"/>
              <a:gd name="connsiteX6" fmla="*/ 1112202 w 6155406"/>
              <a:gd name="connsiteY6" fmla="*/ 4753418 h 4892281"/>
              <a:gd name="connsiteX7" fmla="*/ 1101102 w 6155406"/>
              <a:gd name="connsiteY7" fmla="*/ 4023397 h 4892281"/>
              <a:gd name="connsiteX8" fmla="*/ 761517 w 6155406"/>
              <a:gd name="connsiteY8" fmla="*/ 4023397 h 4892281"/>
              <a:gd name="connsiteX9" fmla="*/ 108276 w 6155406"/>
              <a:gd name="connsiteY9" fmla="*/ 3370156 h 4892281"/>
              <a:gd name="connsiteX10" fmla="*/ 108276 w 6155406"/>
              <a:gd name="connsiteY10" fmla="*/ 2390328 h 4892281"/>
              <a:gd name="connsiteX11" fmla="*/ 108276 w 6155406"/>
              <a:gd name="connsiteY11" fmla="*/ 757273 h 4892281"/>
              <a:gd name="connsiteX12" fmla="*/ 761517 w 6155406"/>
              <a:gd name="connsiteY12" fmla="*/ 104032 h 4892281"/>
              <a:gd name="connsiteX13" fmla="*/ 1101102 w 6155406"/>
              <a:gd name="connsiteY13" fmla="*/ 104032 h 4892281"/>
              <a:gd name="connsiteX14" fmla="*/ 2590341 w 6155406"/>
              <a:gd name="connsiteY14" fmla="*/ 104032 h 4892281"/>
              <a:gd name="connsiteX15" fmla="*/ 5468039 w 6155406"/>
              <a:gd name="connsiteY15" fmla="*/ 0 h 4892281"/>
              <a:gd name="connsiteX16" fmla="*/ 2564753 w 6155406"/>
              <a:gd name="connsiteY16" fmla="*/ 0 h 4892281"/>
              <a:gd name="connsiteX17" fmla="*/ 1025901 w 6155406"/>
              <a:gd name="connsiteY17" fmla="*/ 0 h 4892281"/>
              <a:gd name="connsiteX18" fmla="*/ 687367 w 6155406"/>
              <a:gd name="connsiteY18" fmla="*/ 0 h 4892281"/>
              <a:gd name="connsiteX19" fmla="*/ 0 w 6155406"/>
              <a:gd name="connsiteY19" fmla="*/ 687367 h 4892281"/>
              <a:gd name="connsiteX20" fmla="*/ 0 w 6155406"/>
              <a:gd name="connsiteY20" fmla="*/ 2405738 h 4892281"/>
              <a:gd name="connsiteX21" fmla="*/ 0 w 6155406"/>
              <a:gd name="connsiteY21" fmla="*/ 3436755 h 4892281"/>
              <a:gd name="connsiteX22" fmla="*/ 687367 w 6155406"/>
              <a:gd name="connsiteY22" fmla="*/ 4124122 h 4892281"/>
              <a:gd name="connsiteX23" fmla="*/ 1025901 w 6155406"/>
              <a:gd name="connsiteY23" fmla="*/ 4124122 h 4892281"/>
              <a:gd name="connsiteX24" fmla="*/ 1037371 w 6155406"/>
              <a:gd name="connsiteY24" fmla="*/ 4892281 h 4892281"/>
              <a:gd name="connsiteX25" fmla="*/ 2564753 w 6155406"/>
              <a:gd name="connsiteY25" fmla="*/ 4124122 h 4892281"/>
              <a:gd name="connsiteX26" fmla="*/ 5468039 w 6155406"/>
              <a:gd name="connsiteY26" fmla="*/ 4124122 h 4892281"/>
              <a:gd name="connsiteX27" fmla="*/ 6155406 w 6155406"/>
              <a:gd name="connsiteY27" fmla="*/ 3436755 h 4892281"/>
              <a:gd name="connsiteX28" fmla="*/ 6155406 w 6155406"/>
              <a:gd name="connsiteY28" fmla="*/ 2405738 h 4892281"/>
              <a:gd name="connsiteX29" fmla="*/ 6155406 w 6155406"/>
              <a:gd name="connsiteY29" fmla="*/ 687367 h 4892281"/>
              <a:gd name="connsiteX30" fmla="*/ 5468039 w 6155406"/>
              <a:gd name="connsiteY30" fmla="*/ 0 h 4892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6155406" h="4892281">
                <a:moveTo>
                  <a:pt x="5411991" y="104032"/>
                </a:moveTo>
                <a:cubicBezTo>
                  <a:pt x="5772766" y="104032"/>
                  <a:pt x="6065232" y="396498"/>
                  <a:pt x="6065232" y="757273"/>
                </a:cubicBezTo>
                <a:lnTo>
                  <a:pt x="6065232" y="2390328"/>
                </a:lnTo>
                <a:lnTo>
                  <a:pt x="6065232" y="3370156"/>
                </a:lnTo>
                <a:cubicBezTo>
                  <a:pt x="6065232" y="3730931"/>
                  <a:pt x="5772766" y="4023397"/>
                  <a:pt x="5411991" y="4023397"/>
                </a:cubicBezTo>
                <a:lnTo>
                  <a:pt x="2590341" y="4023397"/>
                </a:lnTo>
                <a:lnTo>
                  <a:pt x="1112202" y="4753418"/>
                </a:lnTo>
                <a:lnTo>
                  <a:pt x="1101102" y="4023397"/>
                </a:lnTo>
                <a:lnTo>
                  <a:pt x="761517" y="4023397"/>
                </a:lnTo>
                <a:cubicBezTo>
                  <a:pt x="400742" y="4023397"/>
                  <a:pt x="108276" y="3730931"/>
                  <a:pt x="108276" y="3370156"/>
                </a:cubicBezTo>
                <a:lnTo>
                  <a:pt x="108276" y="2390328"/>
                </a:lnTo>
                <a:lnTo>
                  <a:pt x="108276" y="757273"/>
                </a:lnTo>
                <a:cubicBezTo>
                  <a:pt x="108276" y="396498"/>
                  <a:pt x="400742" y="104032"/>
                  <a:pt x="761517" y="104032"/>
                </a:cubicBezTo>
                <a:lnTo>
                  <a:pt x="1101102" y="104032"/>
                </a:lnTo>
                <a:lnTo>
                  <a:pt x="2590341" y="104032"/>
                </a:lnTo>
                <a:close/>
                <a:moveTo>
                  <a:pt x="5468039" y="0"/>
                </a:moveTo>
                <a:lnTo>
                  <a:pt x="2564753" y="0"/>
                </a:lnTo>
                <a:lnTo>
                  <a:pt x="1025901" y="0"/>
                </a:lnTo>
                <a:lnTo>
                  <a:pt x="687367" y="0"/>
                </a:lnTo>
                <a:cubicBezTo>
                  <a:pt x="307745" y="0"/>
                  <a:pt x="0" y="307745"/>
                  <a:pt x="0" y="687367"/>
                </a:cubicBezTo>
                <a:lnTo>
                  <a:pt x="0" y="2405738"/>
                </a:lnTo>
                <a:lnTo>
                  <a:pt x="0" y="3436755"/>
                </a:lnTo>
                <a:cubicBezTo>
                  <a:pt x="0" y="3816377"/>
                  <a:pt x="307745" y="4124122"/>
                  <a:pt x="687367" y="4124122"/>
                </a:cubicBezTo>
                <a:lnTo>
                  <a:pt x="1025901" y="4124122"/>
                </a:lnTo>
                <a:lnTo>
                  <a:pt x="1037371" y="4892281"/>
                </a:lnTo>
                <a:lnTo>
                  <a:pt x="2564753" y="4124122"/>
                </a:lnTo>
                <a:lnTo>
                  <a:pt x="5468039" y="4124122"/>
                </a:lnTo>
                <a:cubicBezTo>
                  <a:pt x="5847661" y="4124122"/>
                  <a:pt x="6155406" y="3816377"/>
                  <a:pt x="6155406" y="3436755"/>
                </a:cubicBezTo>
                <a:lnTo>
                  <a:pt x="6155406" y="2405738"/>
                </a:lnTo>
                <a:lnTo>
                  <a:pt x="6155406" y="687367"/>
                </a:lnTo>
                <a:cubicBezTo>
                  <a:pt x="6155406" y="307745"/>
                  <a:pt x="5847661" y="0"/>
                  <a:pt x="5468039" y="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825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C6B422E-2086-49E7-AD72-582C2AB6DA6B}"/>
              </a:ext>
            </a:extLst>
          </p:cNvPr>
          <p:cNvSpPr/>
          <p:nvPr/>
        </p:nvSpPr>
        <p:spPr>
          <a:xfrm flipH="1">
            <a:off x="2778476" y="983600"/>
            <a:ext cx="6469869" cy="4260858"/>
          </a:xfrm>
          <a:custGeom>
            <a:avLst/>
            <a:gdLst>
              <a:gd name="connsiteX0" fmla="*/ 2609967 w 4714507"/>
              <a:gd name="connsiteY0" fmla="*/ 3201250 h 3244394"/>
              <a:gd name="connsiteX1" fmla="*/ 4026854 w 4714507"/>
              <a:gd name="connsiteY1" fmla="*/ 3094793 h 3244394"/>
              <a:gd name="connsiteX2" fmla="*/ 4502107 w 4714507"/>
              <a:gd name="connsiteY2" fmla="*/ 2689244 h 3244394"/>
              <a:gd name="connsiteX3" fmla="*/ 4632643 w 4714507"/>
              <a:gd name="connsiteY3" fmla="*/ 2164565 h 3244394"/>
              <a:gd name="connsiteX4" fmla="*/ 4706149 w 4714507"/>
              <a:gd name="connsiteY4" fmla="*/ 1646222 h 3244394"/>
              <a:gd name="connsiteX5" fmla="*/ 4678267 w 4714507"/>
              <a:gd name="connsiteY5" fmla="*/ 819916 h 3244394"/>
              <a:gd name="connsiteX6" fmla="*/ 4310739 w 4714507"/>
              <a:gd name="connsiteY6" fmla="*/ 21490 h 3244394"/>
              <a:gd name="connsiteX7" fmla="*/ 3142250 w 4714507"/>
              <a:gd name="connsiteY7" fmla="*/ 231869 h 3244394"/>
              <a:gd name="connsiteX8" fmla="*/ 1607501 w 4714507"/>
              <a:gd name="connsiteY8" fmla="*/ 220463 h 3244394"/>
              <a:gd name="connsiteX9" fmla="*/ 342694 w 4714507"/>
              <a:gd name="connsiteY9" fmla="*/ 334524 h 3244394"/>
              <a:gd name="connsiteX10" fmla="*/ 212158 w 4714507"/>
              <a:gd name="connsiteY10" fmla="*/ 1572716 h 3244394"/>
              <a:gd name="connsiteX11" fmla="*/ 436478 w 4714507"/>
              <a:gd name="connsiteY11" fmla="*/ 2397756 h 3244394"/>
              <a:gd name="connsiteX12" fmla="*/ 778660 w 4714507"/>
              <a:gd name="connsiteY12" fmla="*/ 3145487 h 3244394"/>
              <a:gd name="connsiteX13" fmla="*/ 1563144 w 4714507"/>
              <a:gd name="connsiteY13" fmla="*/ 3170834 h 3244394"/>
              <a:gd name="connsiteX14" fmla="*/ 2609967 w 4714507"/>
              <a:gd name="connsiteY14" fmla="*/ 3201250 h 3244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714507" h="3244394">
                <a:moveTo>
                  <a:pt x="2609967" y="3201250"/>
                </a:moveTo>
                <a:cubicBezTo>
                  <a:pt x="3177736" y="3272221"/>
                  <a:pt x="3595958" y="3234201"/>
                  <a:pt x="4026854" y="3094793"/>
                </a:cubicBezTo>
                <a:cubicBezTo>
                  <a:pt x="4215688" y="3033961"/>
                  <a:pt x="4388046" y="2866672"/>
                  <a:pt x="4502107" y="2689244"/>
                </a:cubicBezTo>
                <a:cubicBezTo>
                  <a:pt x="4583217" y="2563777"/>
                  <a:pt x="4604762" y="2314111"/>
                  <a:pt x="4632643" y="2164565"/>
                </a:cubicBezTo>
                <a:cubicBezTo>
                  <a:pt x="4663060" y="2001078"/>
                  <a:pt x="4689673" y="1812244"/>
                  <a:pt x="4706149" y="1646222"/>
                </a:cubicBezTo>
                <a:cubicBezTo>
                  <a:pt x="4734030" y="1367407"/>
                  <a:pt x="4644049" y="1098731"/>
                  <a:pt x="4678267" y="819916"/>
                </a:cubicBezTo>
                <a:cubicBezTo>
                  <a:pt x="4722624" y="453654"/>
                  <a:pt x="4797397" y="86125"/>
                  <a:pt x="4310739" y="21490"/>
                </a:cubicBezTo>
                <a:cubicBezTo>
                  <a:pt x="3914061" y="-31738"/>
                  <a:pt x="3526255" y="169769"/>
                  <a:pt x="3142250" y="231869"/>
                </a:cubicBezTo>
                <a:cubicBezTo>
                  <a:pt x="2639116" y="314246"/>
                  <a:pt x="2111902" y="255949"/>
                  <a:pt x="1607501" y="220463"/>
                </a:cubicBezTo>
                <a:cubicBezTo>
                  <a:pt x="1205753" y="192582"/>
                  <a:pt x="708956" y="124145"/>
                  <a:pt x="342694" y="334524"/>
                </a:cubicBezTo>
                <a:cubicBezTo>
                  <a:pt x="-152836" y="619676"/>
                  <a:pt x="1780" y="1158296"/>
                  <a:pt x="212158" y="1572716"/>
                </a:cubicBezTo>
                <a:cubicBezTo>
                  <a:pt x="355368" y="1855334"/>
                  <a:pt x="355368" y="2102465"/>
                  <a:pt x="436478" y="2397756"/>
                </a:cubicBezTo>
                <a:cubicBezTo>
                  <a:pt x="494775" y="2611936"/>
                  <a:pt x="593628" y="3018753"/>
                  <a:pt x="778660" y="3145487"/>
                </a:cubicBezTo>
                <a:cubicBezTo>
                  <a:pt x="995375" y="3295034"/>
                  <a:pt x="1319814" y="3196181"/>
                  <a:pt x="1563144" y="3170834"/>
                </a:cubicBezTo>
                <a:cubicBezTo>
                  <a:pt x="1912930" y="3135348"/>
                  <a:pt x="2257646" y="3156893"/>
                  <a:pt x="2609967" y="3201250"/>
                </a:cubicBezTo>
                <a:close/>
              </a:path>
            </a:pathLst>
          </a:custGeom>
          <a:solidFill>
            <a:schemeClr val="bg1"/>
          </a:solidFill>
          <a:ln w="1266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720C6080-F13F-4E14-84DF-3C2153F75EE0}"/>
              </a:ext>
            </a:extLst>
          </p:cNvPr>
          <p:cNvSpPr/>
          <p:nvPr/>
        </p:nvSpPr>
        <p:spPr>
          <a:xfrm>
            <a:off x="6958967" y="1127984"/>
            <a:ext cx="1888958" cy="3438215"/>
          </a:xfrm>
          <a:custGeom>
            <a:avLst/>
            <a:gdLst>
              <a:gd name="connsiteX0" fmla="*/ 1201591 w 1888958"/>
              <a:gd name="connsiteY0" fmla="*/ 0 h 3438215"/>
              <a:gd name="connsiteX1" fmla="*/ 0 w 1888958"/>
              <a:gd name="connsiteY1" fmla="*/ 0 h 3438215"/>
              <a:gd name="connsiteX2" fmla="*/ 0 w 1888958"/>
              <a:gd name="connsiteY2" fmla="*/ 104032 h 3438215"/>
              <a:gd name="connsiteX3" fmla="*/ 1145543 w 1888958"/>
              <a:gd name="connsiteY3" fmla="*/ 104032 h 3438215"/>
              <a:gd name="connsiteX4" fmla="*/ 1798784 w 1888958"/>
              <a:gd name="connsiteY4" fmla="*/ 757273 h 3438215"/>
              <a:gd name="connsiteX5" fmla="*/ 1798784 w 1888958"/>
              <a:gd name="connsiteY5" fmla="*/ 2390328 h 3438215"/>
              <a:gd name="connsiteX6" fmla="*/ 1798784 w 1888958"/>
              <a:gd name="connsiteY6" fmla="*/ 3370156 h 3438215"/>
              <a:gd name="connsiteX7" fmla="*/ 1791923 w 1888958"/>
              <a:gd name="connsiteY7" fmla="*/ 3438215 h 3438215"/>
              <a:gd name="connsiteX8" fmla="*/ 1888811 w 1888958"/>
              <a:gd name="connsiteY8" fmla="*/ 3438215 h 3438215"/>
              <a:gd name="connsiteX9" fmla="*/ 1888958 w 1888958"/>
              <a:gd name="connsiteY9" fmla="*/ 3436755 h 3438215"/>
              <a:gd name="connsiteX10" fmla="*/ 1888958 w 1888958"/>
              <a:gd name="connsiteY10" fmla="*/ 2405738 h 3438215"/>
              <a:gd name="connsiteX11" fmla="*/ 1888958 w 1888958"/>
              <a:gd name="connsiteY11" fmla="*/ 687367 h 3438215"/>
              <a:gd name="connsiteX12" fmla="*/ 1201591 w 1888958"/>
              <a:gd name="connsiteY12" fmla="*/ 0 h 34382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888958" h="3438215">
                <a:moveTo>
                  <a:pt x="1201591" y="0"/>
                </a:moveTo>
                <a:lnTo>
                  <a:pt x="0" y="0"/>
                </a:lnTo>
                <a:lnTo>
                  <a:pt x="0" y="104032"/>
                </a:lnTo>
                <a:lnTo>
                  <a:pt x="1145543" y="104032"/>
                </a:lnTo>
                <a:cubicBezTo>
                  <a:pt x="1506318" y="104032"/>
                  <a:pt x="1798784" y="396498"/>
                  <a:pt x="1798784" y="757273"/>
                </a:cubicBezTo>
                <a:lnTo>
                  <a:pt x="1798784" y="2390328"/>
                </a:lnTo>
                <a:lnTo>
                  <a:pt x="1798784" y="3370156"/>
                </a:lnTo>
                <a:lnTo>
                  <a:pt x="1791923" y="3438215"/>
                </a:lnTo>
                <a:lnTo>
                  <a:pt x="1888811" y="3438215"/>
                </a:lnTo>
                <a:lnTo>
                  <a:pt x="1888958" y="3436755"/>
                </a:lnTo>
                <a:lnTo>
                  <a:pt x="1888958" y="2405738"/>
                </a:lnTo>
                <a:lnTo>
                  <a:pt x="1888958" y="687367"/>
                </a:lnTo>
                <a:cubicBezTo>
                  <a:pt x="1888958" y="307745"/>
                  <a:pt x="1581213" y="0"/>
                  <a:pt x="1201591" y="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825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629F7191-CC70-4516-854C-3D22903D957D}"/>
              </a:ext>
            </a:extLst>
          </p:cNvPr>
          <p:cNvSpPr/>
          <p:nvPr/>
        </p:nvSpPr>
        <p:spPr>
          <a:xfrm rot="21006484">
            <a:off x="2333845" y="1267737"/>
            <a:ext cx="406882" cy="474695"/>
          </a:xfrm>
          <a:custGeom>
            <a:avLst/>
            <a:gdLst>
              <a:gd name="connsiteX0" fmla="*/ 149012 w 380202"/>
              <a:gd name="connsiteY0" fmla="*/ 378104 h 443569"/>
              <a:gd name="connsiteX1" fmla="*/ 325172 w 380202"/>
              <a:gd name="connsiteY1" fmla="*/ 151250 h 443569"/>
              <a:gd name="connsiteX2" fmla="*/ 369529 w 380202"/>
              <a:gd name="connsiteY2" fmla="*/ 72675 h 443569"/>
              <a:gd name="connsiteX3" fmla="*/ 369529 w 380202"/>
              <a:gd name="connsiteY3" fmla="*/ 72675 h 443569"/>
              <a:gd name="connsiteX4" fmla="*/ 271944 w 380202"/>
              <a:gd name="connsiteY4" fmla="*/ 18179 h 443569"/>
              <a:gd name="connsiteX5" fmla="*/ 112259 w 380202"/>
              <a:gd name="connsiteY5" fmla="*/ 138577 h 443569"/>
              <a:gd name="connsiteX6" fmla="*/ 13406 w 380202"/>
              <a:gd name="connsiteY6" fmla="*/ 361629 h 443569"/>
              <a:gd name="connsiteX7" fmla="*/ 127467 w 380202"/>
              <a:gd name="connsiteY7" fmla="*/ 408520 h 443569"/>
              <a:gd name="connsiteX8" fmla="*/ 149012 w 380202"/>
              <a:gd name="connsiteY8" fmla="*/ 378104 h 443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0202" h="443569">
                <a:moveTo>
                  <a:pt x="149012" y="378104"/>
                </a:moveTo>
                <a:cubicBezTo>
                  <a:pt x="189566" y="251370"/>
                  <a:pt x="235191" y="188003"/>
                  <a:pt x="325172" y="151250"/>
                </a:cubicBezTo>
                <a:cubicBezTo>
                  <a:pt x="355588" y="138577"/>
                  <a:pt x="374598" y="105626"/>
                  <a:pt x="369529" y="72675"/>
                </a:cubicBezTo>
                <a:lnTo>
                  <a:pt x="369529" y="72675"/>
                </a:lnTo>
                <a:cubicBezTo>
                  <a:pt x="361925" y="27050"/>
                  <a:pt x="313766" y="436"/>
                  <a:pt x="271944" y="18179"/>
                </a:cubicBezTo>
                <a:cubicBezTo>
                  <a:pt x="219983" y="40991"/>
                  <a:pt x="170556" y="76477"/>
                  <a:pt x="112259" y="138577"/>
                </a:cubicBezTo>
                <a:cubicBezTo>
                  <a:pt x="74238" y="177864"/>
                  <a:pt x="4535" y="314737"/>
                  <a:pt x="13406" y="361629"/>
                </a:cubicBezTo>
                <a:cubicBezTo>
                  <a:pt x="23545" y="416124"/>
                  <a:pt x="69169" y="459214"/>
                  <a:pt x="127467" y="408520"/>
                </a:cubicBezTo>
                <a:cubicBezTo>
                  <a:pt x="137606" y="402184"/>
                  <a:pt x="145210" y="390777"/>
                  <a:pt x="149012" y="378104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1266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" name="手繪多邊形 25"/>
          <p:cNvSpPr/>
          <p:nvPr/>
        </p:nvSpPr>
        <p:spPr>
          <a:xfrm rot="11415917">
            <a:off x="2573700" y="1395343"/>
            <a:ext cx="7068521" cy="2963440"/>
          </a:xfrm>
          <a:custGeom>
            <a:avLst/>
            <a:gdLst>
              <a:gd name="connsiteX0" fmla="*/ 586740 w 7068521"/>
              <a:gd name="connsiteY0" fmla="*/ 2963440 h 2963440"/>
              <a:gd name="connsiteX1" fmla="*/ 0 w 7068521"/>
              <a:gd name="connsiteY1" fmla="*/ 2963440 h 2963440"/>
              <a:gd name="connsiteX2" fmla="*/ 293370 w 7068521"/>
              <a:gd name="connsiteY2" fmla="*/ 2447935 h 2963440"/>
              <a:gd name="connsiteX3" fmla="*/ 378950 w 7068521"/>
              <a:gd name="connsiteY3" fmla="*/ 2598315 h 2963440"/>
              <a:gd name="connsiteX4" fmla="*/ 3774225 w 7068521"/>
              <a:gd name="connsiteY4" fmla="*/ 735365 h 2963440"/>
              <a:gd name="connsiteX5" fmla="*/ 3892987 w 7068521"/>
              <a:gd name="connsiteY5" fmla="*/ 951812 h 2963440"/>
              <a:gd name="connsiteX6" fmla="*/ 3892646 w 7068521"/>
              <a:gd name="connsiteY6" fmla="*/ 951999 h 2963440"/>
              <a:gd name="connsiteX7" fmla="*/ 4198567 w 7068521"/>
              <a:gd name="connsiteY7" fmla="*/ 1509548 h 2963440"/>
              <a:gd name="connsiteX8" fmla="*/ 6949760 w 7068521"/>
              <a:gd name="connsiteY8" fmla="*/ 0 h 2963440"/>
              <a:gd name="connsiteX9" fmla="*/ 7068521 w 7068521"/>
              <a:gd name="connsiteY9" fmla="*/ 216447 h 2963440"/>
              <a:gd name="connsiteX10" fmla="*/ 4101766 w 7068521"/>
              <a:gd name="connsiteY10" fmla="*/ 1844273 h 2963440"/>
              <a:gd name="connsiteX11" fmla="*/ 4086123 w 7068521"/>
              <a:gd name="connsiteY11" fmla="*/ 1815762 h 2963440"/>
              <a:gd name="connsiteX12" fmla="*/ 4085239 w 7068521"/>
              <a:gd name="connsiteY12" fmla="*/ 1816247 h 2963440"/>
              <a:gd name="connsiteX13" fmla="*/ 3676199 w 7068521"/>
              <a:gd name="connsiteY13" fmla="*/ 1070761 h 2963440"/>
              <a:gd name="connsiteX14" fmla="*/ 501077 w 7068521"/>
              <a:gd name="connsiteY14" fmla="*/ 2812915 h 2963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068521" h="2963440">
                <a:moveTo>
                  <a:pt x="586740" y="2963440"/>
                </a:moveTo>
                <a:lnTo>
                  <a:pt x="0" y="2963440"/>
                </a:lnTo>
                <a:lnTo>
                  <a:pt x="293370" y="2447935"/>
                </a:lnTo>
                <a:lnTo>
                  <a:pt x="378950" y="2598315"/>
                </a:lnTo>
                <a:lnTo>
                  <a:pt x="3774225" y="735365"/>
                </a:lnTo>
                <a:lnTo>
                  <a:pt x="3892987" y="951812"/>
                </a:lnTo>
                <a:lnTo>
                  <a:pt x="3892646" y="951999"/>
                </a:lnTo>
                <a:lnTo>
                  <a:pt x="4198567" y="1509548"/>
                </a:lnTo>
                <a:lnTo>
                  <a:pt x="6949760" y="0"/>
                </a:lnTo>
                <a:lnTo>
                  <a:pt x="7068521" y="216447"/>
                </a:lnTo>
                <a:lnTo>
                  <a:pt x="4101766" y="1844273"/>
                </a:lnTo>
                <a:lnTo>
                  <a:pt x="4086123" y="1815762"/>
                </a:lnTo>
                <a:lnTo>
                  <a:pt x="4085239" y="1816247"/>
                </a:lnTo>
                <a:lnTo>
                  <a:pt x="3676199" y="1070761"/>
                </a:lnTo>
                <a:lnTo>
                  <a:pt x="501077" y="2812915"/>
                </a:lnTo>
                <a:close/>
              </a:path>
            </a:pathLst>
          </a:custGeom>
          <a:solidFill>
            <a:schemeClr val="bg1">
              <a:lumMod val="85000"/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41D01F5-4248-4CF1-934B-0F30BDC377CA}"/>
              </a:ext>
            </a:extLst>
          </p:cNvPr>
          <p:cNvGrpSpPr/>
          <p:nvPr/>
        </p:nvGrpSpPr>
        <p:grpSpPr>
          <a:xfrm rot="21213783">
            <a:off x="9012347" y="5062926"/>
            <a:ext cx="704178" cy="681177"/>
            <a:chOff x="8046445" y="4592230"/>
            <a:chExt cx="513125" cy="496365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B6419BE-DC03-44E2-BCAF-6500D717C733}"/>
                </a:ext>
              </a:extLst>
            </p:cNvPr>
            <p:cNvSpPr/>
            <p:nvPr/>
          </p:nvSpPr>
          <p:spPr>
            <a:xfrm>
              <a:off x="8046445" y="4592230"/>
              <a:ext cx="296397" cy="296397"/>
            </a:xfrm>
            <a:custGeom>
              <a:avLst/>
              <a:gdLst>
                <a:gd name="connsiteX0" fmla="*/ 265027 w 405549"/>
                <a:gd name="connsiteY0" fmla="*/ 58605 h 405549"/>
                <a:gd name="connsiteX1" fmla="*/ 64787 w 405549"/>
                <a:gd name="connsiteY1" fmla="*/ 265181 h 405549"/>
                <a:gd name="connsiteX2" fmla="*/ 12826 w 405549"/>
                <a:gd name="connsiteY2" fmla="*/ 337420 h 405549"/>
                <a:gd name="connsiteX3" fmla="*/ 12826 w 405549"/>
                <a:gd name="connsiteY3" fmla="*/ 337420 h 405549"/>
                <a:gd name="connsiteX4" fmla="*/ 104074 w 405549"/>
                <a:gd name="connsiteY4" fmla="*/ 402054 h 405549"/>
                <a:gd name="connsiteX5" fmla="*/ 275165 w 405549"/>
                <a:gd name="connsiteY5" fmla="*/ 300667 h 405549"/>
                <a:gd name="connsiteX6" fmla="*/ 398098 w 405549"/>
                <a:gd name="connsiteY6" fmla="*/ 89021 h 405549"/>
                <a:gd name="connsiteX7" fmla="*/ 289106 w 405549"/>
                <a:gd name="connsiteY7" fmla="*/ 29456 h 405549"/>
                <a:gd name="connsiteX8" fmla="*/ 265027 w 405549"/>
                <a:gd name="connsiteY8" fmla="*/ 58605 h 405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5549" h="405549">
                  <a:moveTo>
                    <a:pt x="265027" y="58605"/>
                  </a:moveTo>
                  <a:cubicBezTo>
                    <a:pt x="210531" y="180270"/>
                    <a:pt x="158570" y="237300"/>
                    <a:pt x="64787" y="265181"/>
                  </a:cubicBezTo>
                  <a:cubicBezTo>
                    <a:pt x="33103" y="274053"/>
                    <a:pt x="10291" y="304469"/>
                    <a:pt x="12826" y="337420"/>
                  </a:cubicBezTo>
                  <a:lnTo>
                    <a:pt x="12826" y="337420"/>
                  </a:lnTo>
                  <a:cubicBezTo>
                    <a:pt x="15360" y="383044"/>
                    <a:pt x="59717" y="415995"/>
                    <a:pt x="104074" y="402054"/>
                  </a:cubicBezTo>
                  <a:cubicBezTo>
                    <a:pt x="157303" y="385579"/>
                    <a:pt x="210531" y="355163"/>
                    <a:pt x="275165" y="300667"/>
                  </a:cubicBezTo>
                  <a:cubicBezTo>
                    <a:pt x="316988" y="265181"/>
                    <a:pt x="401899" y="137180"/>
                    <a:pt x="398098" y="89021"/>
                  </a:cubicBezTo>
                  <a:cubicBezTo>
                    <a:pt x="394295" y="33258"/>
                    <a:pt x="353741" y="-13634"/>
                    <a:pt x="289106" y="29456"/>
                  </a:cubicBezTo>
                  <a:cubicBezTo>
                    <a:pt x="277700" y="35792"/>
                    <a:pt x="270096" y="45931"/>
                    <a:pt x="265027" y="58605"/>
                  </a:cubicBezTo>
                  <a:close/>
                </a:path>
              </a:pathLst>
            </a:custGeom>
            <a:grpFill/>
            <a:ln w="126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6FF4C6D6-3581-4F3C-9E62-37E1028FDA0F}"/>
                </a:ext>
              </a:extLst>
            </p:cNvPr>
            <p:cNvSpPr/>
            <p:nvPr/>
          </p:nvSpPr>
          <p:spPr>
            <a:xfrm>
              <a:off x="8110773" y="4639798"/>
              <a:ext cx="448797" cy="448797"/>
            </a:xfrm>
            <a:custGeom>
              <a:avLst/>
              <a:gdLst>
                <a:gd name="connsiteX0" fmla="*/ 265027 w 405549"/>
                <a:gd name="connsiteY0" fmla="*/ 58605 h 405549"/>
                <a:gd name="connsiteX1" fmla="*/ 64787 w 405549"/>
                <a:gd name="connsiteY1" fmla="*/ 265181 h 405549"/>
                <a:gd name="connsiteX2" fmla="*/ 12826 w 405549"/>
                <a:gd name="connsiteY2" fmla="*/ 337420 h 405549"/>
                <a:gd name="connsiteX3" fmla="*/ 12826 w 405549"/>
                <a:gd name="connsiteY3" fmla="*/ 337420 h 405549"/>
                <a:gd name="connsiteX4" fmla="*/ 104074 w 405549"/>
                <a:gd name="connsiteY4" fmla="*/ 402054 h 405549"/>
                <a:gd name="connsiteX5" fmla="*/ 275165 w 405549"/>
                <a:gd name="connsiteY5" fmla="*/ 300667 h 405549"/>
                <a:gd name="connsiteX6" fmla="*/ 398098 w 405549"/>
                <a:gd name="connsiteY6" fmla="*/ 89021 h 405549"/>
                <a:gd name="connsiteX7" fmla="*/ 289106 w 405549"/>
                <a:gd name="connsiteY7" fmla="*/ 29456 h 405549"/>
                <a:gd name="connsiteX8" fmla="*/ 265027 w 405549"/>
                <a:gd name="connsiteY8" fmla="*/ 58605 h 405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5549" h="405549">
                  <a:moveTo>
                    <a:pt x="265027" y="58605"/>
                  </a:moveTo>
                  <a:cubicBezTo>
                    <a:pt x="210531" y="180270"/>
                    <a:pt x="158570" y="237300"/>
                    <a:pt x="64787" y="265181"/>
                  </a:cubicBezTo>
                  <a:cubicBezTo>
                    <a:pt x="33103" y="274053"/>
                    <a:pt x="10291" y="304469"/>
                    <a:pt x="12826" y="337420"/>
                  </a:cubicBezTo>
                  <a:lnTo>
                    <a:pt x="12826" y="337420"/>
                  </a:lnTo>
                  <a:cubicBezTo>
                    <a:pt x="15360" y="383044"/>
                    <a:pt x="59717" y="415995"/>
                    <a:pt x="104074" y="402054"/>
                  </a:cubicBezTo>
                  <a:cubicBezTo>
                    <a:pt x="157303" y="385579"/>
                    <a:pt x="210531" y="355163"/>
                    <a:pt x="275165" y="300667"/>
                  </a:cubicBezTo>
                  <a:cubicBezTo>
                    <a:pt x="316988" y="265181"/>
                    <a:pt x="401899" y="137180"/>
                    <a:pt x="398098" y="89021"/>
                  </a:cubicBezTo>
                  <a:cubicBezTo>
                    <a:pt x="394295" y="33258"/>
                    <a:pt x="353741" y="-13634"/>
                    <a:pt x="289106" y="29456"/>
                  </a:cubicBezTo>
                  <a:cubicBezTo>
                    <a:pt x="277700" y="35792"/>
                    <a:pt x="270096" y="45931"/>
                    <a:pt x="265027" y="58605"/>
                  </a:cubicBezTo>
                  <a:close/>
                </a:path>
              </a:pathLst>
            </a:custGeom>
            <a:grpFill/>
            <a:ln w="126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6B1CCF3-0A93-4393-92E3-43DC3B837CC4}"/>
              </a:ext>
            </a:extLst>
          </p:cNvPr>
          <p:cNvGrpSpPr/>
          <p:nvPr/>
        </p:nvGrpSpPr>
        <p:grpSpPr>
          <a:xfrm>
            <a:off x="8256691" y="1797923"/>
            <a:ext cx="610628" cy="456755"/>
            <a:chOff x="8363922" y="1420976"/>
            <a:chExt cx="677719" cy="506940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F2D80A7D-27F5-4976-B4D1-758EF1722827}"/>
                </a:ext>
              </a:extLst>
            </p:cNvPr>
            <p:cNvSpPr/>
            <p:nvPr/>
          </p:nvSpPr>
          <p:spPr>
            <a:xfrm>
              <a:off x="8724806" y="1420976"/>
              <a:ext cx="316835" cy="494263"/>
            </a:xfrm>
            <a:custGeom>
              <a:avLst/>
              <a:gdLst>
                <a:gd name="connsiteX0" fmla="*/ 152317 w 316835"/>
                <a:gd name="connsiteY0" fmla="*/ 9508 h 494263"/>
                <a:gd name="connsiteX1" fmla="*/ 83881 w 316835"/>
                <a:gd name="connsiteY1" fmla="*/ 496167 h 494263"/>
                <a:gd name="connsiteX2" fmla="*/ 64871 w 316835"/>
                <a:gd name="connsiteY2" fmla="*/ 445473 h 494263"/>
                <a:gd name="connsiteX3" fmla="*/ 128238 w 316835"/>
                <a:gd name="connsiteY3" fmla="*/ 339016 h 494263"/>
                <a:gd name="connsiteX4" fmla="*/ 106693 w 316835"/>
                <a:gd name="connsiteY4" fmla="*/ 299729 h 494263"/>
                <a:gd name="connsiteX5" fmla="*/ 152317 w 316835"/>
                <a:gd name="connsiteY5" fmla="*/ 9508 h 494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6835" h="494263">
                  <a:moveTo>
                    <a:pt x="152317" y="9508"/>
                  </a:moveTo>
                  <a:cubicBezTo>
                    <a:pt x="429865" y="8240"/>
                    <a:pt x="329745" y="491097"/>
                    <a:pt x="83881" y="496167"/>
                  </a:cubicBezTo>
                  <a:cubicBezTo>
                    <a:pt x="59802" y="496167"/>
                    <a:pt x="48396" y="464483"/>
                    <a:pt x="64871" y="445473"/>
                  </a:cubicBezTo>
                  <a:cubicBezTo>
                    <a:pt x="92753" y="413789"/>
                    <a:pt x="114297" y="378304"/>
                    <a:pt x="128238" y="339016"/>
                  </a:cubicBezTo>
                  <a:cubicBezTo>
                    <a:pt x="134575" y="322541"/>
                    <a:pt x="124436" y="303531"/>
                    <a:pt x="106693" y="299729"/>
                  </a:cubicBezTo>
                  <a:cubicBezTo>
                    <a:pt x="-37784" y="266778"/>
                    <a:pt x="-20041" y="10775"/>
                    <a:pt x="152317" y="950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832F65D7-9318-4196-A064-26F5E414E8F9}"/>
                </a:ext>
              </a:extLst>
            </p:cNvPr>
            <p:cNvSpPr/>
            <p:nvPr/>
          </p:nvSpPr>
          <p:spPr>
            <a:xfrm>
              <a:off x="8363922" y="1420979"/>
              <a:ext cx="316835" cy="506937"/>
            </a:xfrm>
            <a:custGeom>
              <a:avLst/>
              <a:gdLst>
                <a:gd name="connsiteX0" fmla="*/ 153277 w 316835"/>
                <a:gd name="connsiteY0" fmla="*/ 9505 h 506936"/>
                <a:gd name="connsiteX1" fmla="*/ 97514 w 316835"/>
                <a:gd name="connsiteY1" fmla="*/ 497431 h 506936"/>
                <a:gd name="connsiteX2" fmla="*/ 72167 w 316835"/>
                <a:gd name="connsiteY2" fmla="*/ 439134 h 506936"/>
                <a:gd name="connsiteX3" fmla="*/ 126663 w 316835"/>
                <a:gd name="connsiteY3" fmla="*/ 346618 h 506936"/>
                <a:gd name="connsiteX4" fmla="*/ 102583 w 316835"/>
                <a:gd name="connsiteY4" fmla="*/ 298459 h 506936"/>
                <a:gd name="connsiteX5" fmla="*/ 153277 w 316835"/>
                <a:gd name="connsiteY5" fmla="*/ 9505 h 506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6835" h="506936">
                  <a:moveTo>
                    <a:pt x="153277" y="9505"/>
                  </a:moveTo>
                  <a:cubicBezTo>
                    <a:pt x="399141" y="9505"/>
                    <a:pt x="333239" y="507570"/>
                    <a:pt x="97514" y="497431"/>
                  </a:cubicBezTo>
                  <a:cubicBezTo>
                    <a:pt x="68365" y="496164"/>
                    <a:pt x="53157" y="461946"/>
                    <a:pt x="72167" y="439134"/>
                  </a:cubicBezTo>
                  <a:cubicBezTo>
                    <a:pt x="94979" y="411252"/>
                    <a:pt x="113989" y="379569"/>
                    <a:pt x="126663" y="346618"/>
                  </a:cubicBezTo>
                  <a:cubicBezTo>
                    <a:pt x="134267" y="326340"/>
                    <a:pt x="122861" y="304796"/>
                    <a:pt x="102583" y="298459"/>
                  </a:cubicBezTo>
                  <a:cubicBezTo>
                    <a:pt x="-38092" y="260439"/>
                    <a:pt x="-17814" y="9505"/>
                    <a:pt x="153277" y="95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9" name="文字方塊 48"/>
          <p:cNvSpPr txBox="1"/>
          <p:nvPr/>
        </p:nvSpPr>
        <p:spPr>
          <a:xfrm>
            <a:off x="10901680" y="6238240"/>
            <a:ext cx="375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chemeClr val="bg1">
                    <a:lumMod val="95000"/>
                  </a:schemeClr>
                </a:solidFill>
              </a:rPr>
              <a:t>5</a:t>
            </a:r>
            <a:endParaRPr lang="zh-TW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2" name="手繪多邊形 51"/>
          <p:cNvSpPr>
            <a:spLocks/>
          </p:cNvSpPr>
          <p:nvPr/>
        </p:nvSpPr>
        <p:spPr bwMode="auto">
          <a:xfrm>
            <a:off x="7998364" y="2763982"/>
            <a:ext cx="641350" cy="2415083"/>
          </a:xfrm>
          <a:custGeom>
            <a:avLst/>
            <a:gdLst>
              <a:gd name="connsiteX0" fmla="*/ 641350 w 641350"/>
              <a:gd name="connsiteY0" fmla="*/ 0 h 2445143"/>
              <a:gd name="connsiteX1" fmla="*/ 641350 w 641350"/>
              <a:gd name="connsiteY1" fmla="*/ 1423001 h 2445143"/>
              <a:gd name="connsiteX2" fmla="*/ 618256 w 641350"/>
              <a:gd name="connsiteY2" fmla="*/ 1504934 h 2445143"/>
              <a:gd name="connsiteX3" fmla="*/ 181401 w 641350"/>
              <a:gd name="connsiteY3" fmla="*/ 2370801 h 2445143"/>
              <a:gd name="connsiteX4" fmla="*/ 63451 w 641350"/>
              <a:gd name="connsiteY4" fmla="*/ 2429985 h 2445143"/>
              <a:gd name="connsiteX5" fmla="*/ 5283 w 641350"/>
              <a:gd name="connsiteY5" fmla="*/ 2445143 h 2445143"/>
              <a:gd name="connsiteX6" fmla="*/ 0 w 641350"/>
              <a:gd name="connsiteY6" fmla="*/ 2444750 h 2445143"/>
              <a:gd name="connsiteX7" fmla="*/ 0 w 641350"/>
              <a:gd name="connsiteY7" fmla="*/ 223838 h 2445143"/>
              <a:gd name="connsiteX8" fmla="*/ 641350 w 641350"/>
              <a:gd name="connsiteY8" fmla="*/ 0 h 2445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1350" h="2445143">
                <a:moveTo>
                  <a:pt x="641350" y="0"/>
                </a:moveTo>
                <a:lnTo>
                  <a:pt x="641350" y="1423001"/>
                </a:lnTo>
                <a:lnTo>
                  <a:pt x="618256" y="1504934"/>
                </a:lnTo>
                <a:cubicBezTo>
                  <a:pt x="535222" y="1797910"/>
                  <a:pt x="403585" y="2225166"/>
                  <a:pt x="181401" y="2370801"/>
                </a:cubicBezTo>
                <a:cubicBezTo>
                  <a:pt x="144226" y="2395351"/>
                  <a:pt x="104740" y="2414804"/>
                  <a:pt x="63451" y="2429985"/>
                </a:cubicBezTo>
                <a:lnTo>
                  <a:pt x="5283" y="2445143"/>
                </a:lnTo>
                <a:lnTo>
                  <a:pt x="0" y="2444750"/>
                </a:lnTo>
                <a:lnTo>
                  <a:pt x="0" y="223838"/>
                </a:lnTo>
                <a:lnTo>
                  <a:pt x="641350" y="0"/>
                </a:lnTo>
                <a:close/>
              </a:path>
            </a:pathLst>
          </a:custGeom>
          <a:solidFill>
            <a:srgbClr val="FF7D25">
              <a:alpha val="34902"/>
            </a:srgbClr>
          </a:solidFill>
          <a:ln w="9525" cap="flat">
            <a:solidFill>
              <a:srgbClr val="F7F8F8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zh-TW" altLang="en-US"/>
          </a:p>
        </p:txBody>
      </p:sp>
      <p:sp>
        <p:nvSpPr>
          <p:cNvPr id="53" name="手繪多邊形 52"/>
          <p:cNvSpPr>
            <a:spLocks/>
          </p:cNvSpPr>
          <p:nvPr/>
        </p:nvSpPr>
        <p:spPr bwMode="auto">
          <a:xfrm>
            <a:off x="4690246" y="2914808"/>
            <a:ext cx="641350" cy="2308467"/>
          </a:xfrm>
          <a:custGeom>
            <a:avLst/>
            <a:gdLst>
              <a:gd name="connsiteX0" fmla="*/ 641350 w 641350"/>
              <a:gd name="connsiteY0" fmla="*/ 0 h 2337200"/>
              <a:gd name="connsiteX1" fmla="*/ 641350 w 641350"/>
              <a:gd name="connsiteY1" fmla="*/ 2322514 h 2337200"/>
              <a:gd name="connsiteX2" fmla="*/ 426984 w 641350"/>
              <a:gd name="connsiteY2" fmla="*/ 2334553 h 2337200"/>
              <a:gd name="connsiteX3" fmla="*/ 174635 w 641350"/>
              <a:gd name="connsiteY3" fmla="*/ 2336328 h 2337200"/>
              <a:gd name="connsiteX4" fmla="*/ 0 w 641350"/>
              <a:gd name="connsiteY4" fmla="*/ 2328143 h 2337200"/>
              <a:gd name="connsiteX5" fmla="*/ 0 w 641350"/>
              <a:gd name="connsiteY5" fmla="*/ 223838 h 2337200"/>
              <a:gd name="connsiteX6" fmla="*/ 641350 w 641350"/>
              <a:gd name="connsiteY6" fmla="*/ 0 h 233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41350" h="2337200">
                <a:moveTo>
                  <a:pt x="641350" y="0"/>
                </a:moveTo>
                <a:lnTo>
                  <a:pt x="641350" y="2322514"/>
                </a:lnTo>
                <a:lnTo>
                  <a:pt x="426984" y="2334553"/>
                </a:lnTo>
                <a:cubicBezTo>
                  <a:pt x="340676" y="2337336"/>
                  <a:pt x="256704" y="2337921"/>
                  <a:pt x="174635" y="2336328"/>
                </a:cubicBezTo>
                <a:lnTo>
                  <a:pt x="0" y="2328143"/>
                </a:lnTo>
                <a:lnTo>
                  <a:pt x="0" y="223838"/>
                </a:lnTo>
                <a:lnTo>
                  <a:pt x="641350" y="0"/>
                </a:lnTo>
                <a:close/>
              </a:path>
            </a:pathLst>
          </a:custGeom>
          <a:solidFill>
            <a:srgbClr val="FF7D25">
              <a:alpha val="34902"/>
            </a:srgbClr>
          </a:solidFill>
          <a:ln w="9525" cap="flat">
            <a:solidFill>
              <a:srgbClr val="F7F8F8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zh-TW" altLang="en-US"/>
          </a:p>
        </p:txBody>
      </p:sp>
      <p:sp>
        <p:nvSpPr>
          <p:cNvPr id="54" name="手繪多邊形 53"/>
          <p:cNvSpPr>
            <a:spLocks/>
          </p:cNvSpPr>
          <p:nvPr/>
        </p:nvSpPr>
        <p:spPr bwMode="auto">
          <a:xfrm>
            <a:off x="7171333" y="3061202"/>
            <a:ext cx="641350" cy="2149325"/>
          </a:xfrm>
          <a:custGeom>
            <a:avLst/>
            <a:gdLst>
              <a:gd name="connsiteX0" fmla="*/ 641350 w 641350"/>
              <a:gd name="connsiteY0" fmla="*/ 0 h 2176077"/>
              <a:gd name="connsiteX1" fmla="*/ 641350 w 641350"/>
              <a:gd name="connsiteY1" fmla="*/ 2173973 h 2176077"/>
              <a:gd name="connsiteX2" fmla="*/ 625150 w 641350"/>
              <a:gd name="connsiteY2" fmla="*/ 2175501 h 2176077"/>
              <a:gd name="connsiteX3" fmla="*/ 61795 w 641350"/>
              <a:gd name="connsiteY3" fmla="*/ 2119353 h 2176077"/>
              <a:gd name="connsiteX4" fmla="*/ 0 w 641350"/>
              <a:gd name="connsiteY4" fmla="*/ 2111657 h 2176077"/>
              <a:gd name="connsiteX5" fmla="*/ 0 w 641350"/>
              <a:gd name="connsiteY5" fmla="*/ 223838 h 2176077"/>
              <a:gd name="connsiteX6" fmla="*/ 641350 w 641350"/>
              <a:gd name="connsiteY6" fmla="*/ 0 h 2176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41350" h="2176077">
                <a:moveTo>
                  <a:pt x="641350" y="0"/>
                </a:moveTo>
                <a:lnTo>
                  <a:pt x="641350" y="2173973"/>
                </a:lnTo>
                <a:lnTo>
                  <a:pt x="625150" y="2175501"/>
                </a:lnTo>
                <a:cubicBezTo>
                  <a:pt x="439231" y="2181093"/>
                  <a:pt x="240649" y="2144762"/>
                  <a:pt x="61795" y="2119353"/>
                </a:cubicBezTo>
                <a:lnTo>
                  <a:pt x="0" y="2111657"/>
                </a:lnTo>
                <a:lnTo>
                  <a:pt x="0" y="223838"/>
                </a:lnTo>
                <a:lnTo>
                  <a:pt x="641350" y="0"/>
                </a:lnTo>
                <a:close/>
              </a:path>
            </a:pathLst>
          </a:custGeom>
          <a:solidFill>
            <a:srgbClr val="FF7D25">
              <a:alpha val="34902"/>
            </a:srgbClr>
          </a:solidFill>
          <a:ln w="9525" cap="flat">
            <a:solidFill>
              <a:srgbClr val="F7F8F8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zh-TW" altLang="en-US"/>
          </a:p>
        </p:txBody>
      </p:sp>
      <p:sp>
        <p:nvSpPr>
          <p:cNvPr id="55" name="手繪多邊形 54"/>
          <p:cNvSpPr>
            <a:spLocks/>
          </p:cNvSpPr>
          <p:nvPr/>
        </p:nvSpPr>
        <p:spPr bwMode="auto">
          <a:xfrm>
            <a:off x="3863217" y="3159590"/>
            <a:ext cx="641350" cy="2039356"/>
          </a:xfrm>
          <a:custGeom>
            <a:avLst/>
            <a:gdLst>
              <a:gd name="connsiteX0" fmla="*/ 641350 w 641350"/>
              <a:gd name="connsiteY0" fmla="*/ 0 h 2064739"/>
              <a:gd name="connsiteX1" fmla="*/ 641350 w 641350"/>
              <a:gd name="connsiteY1" fmla="*/ 2064739 h 2064739"/>
              <a:gd name="connsiteX2" fmla="*/ 528598 w 641350"/>
              <a:gd name="connsiteY2" fmla="*/ 2052963 h 2064739"/>
              <a:gd name="connsiteX3" fmla="*/ 80316 w 641350"/>
              <a:gd name="connsiteY3" fmla="*/ 1966089 h 2064739"/>
              <a:gd name="connsiteX4" fmla="*/ 0 w 641350"/>
              <a:gd name="connsiteY4" fmla="*/ 1943451 h 2064739"/>
              <a:gd name="connsiteX5" fmla="*/ 0 w 641350"/>
              <a:gd name="connsiteY5" fmla="*/ 233363 h 2064739"/>
              <a:gd name="connsiteX6" fmla="*/ 641350 w 641350"/>
              <a:gd name="connsiteY6" fmla="*/ 0 h 2064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41350" h="2064739">
                <a:moveTo>
                  <a:pt x="641350" y="0"/>
                </a:moveTo>
                <a:lnTo>
                  <a:pt x="641350" y="2064739"/>
                </a:lnTo>
                <a:lnTo>
                  <a:pt x="528598" y="2052963"/>
                </a:lnTo>
                <a:cubicBezTo>
                  <a:pt x="376200" y="2032509"/>
                  <a:pt x="227932" y="2003499"/>
                  <a:pt x="80316" y="1966089"/>
                </a:cubicBezTo>
                <a:lnTo>
                  <a:pt x="0" y="1943451"/>
                </a:lnTo>
                <a:lnTo>
                  <a:pt x="0" y="233363"/>
                </a:lnTo>
                <a:lnTo>
                  <a:pt x="641350" y="0"/>
                </a:lnTo>
                <a:close/>
              </a:path>
            </a:pathLst>
          </a:custGeom>
          <a:solidFill>
            <a:srgbClr val="FF7D25">
              <a:alpha val="34902"/>
            </a:srgbClr>
          </a:solidFill>
          <a:ln w="9525" cap="flat">
            <a:solidFill>
              <a:srgbClr val="F7F8F8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zh-TW" altLang="en-US"/>
          </a:p>
        </p:txBody>
      </p:sp>
      <p:sp>
        <p:nvSpPr>
          <p:cNvPr id="56" name="手繪多邊形 55"/>
          <p:cNvSpPr>
            <a:spLocks/>
          </p:cNvSpPr>
          <p:nvPr/>
        </p:nvSpPr>
        <p:spPr bwMode="auto">
          <a:xfrm>
            <a:off x="6344304" y="3330670"/>
            <a:ext cx="641350" cy="1800858"/>
          </a:xfrm>
          <a:custGeom>
            <a:avLst/>
            <a:gdLst>
              <a:gd name="connsiteX0" fmla="*/ 641350 w 641350"/>
              <a:gd name="connsiteY0" fmla="*/ 0 h 1823273"/>
              <a:gd name="connsiteX1" fmla="*/ 641350 w 641350"/>
              <a:gd name="connsiteY1" fmla="*/ 1823273 h 1823273"/>
              <a:gd name="connsiteX2" fmla="*/ 399905 w 641350"/>
              <a:gd name="connsiteY2" fmla="*/ 1808737 h 1823273"/>
              <a:gd name="connsiteX3" fmla="*/ 41899 w 641350"/>
              <a:gd name="connsiteY3" fmla="*/ 1811000 h 1823273"/>
              <a:gd name="connsiteX4" fmla="*/ 0 w 641350"/>
              <a:gd name="connsiteY4" fmla="*/ 1813561 h 1823273"/>
              <a:gd name="connsiteX5" fmla="*/ 0 w 641350"/>
              <a:gd name="connsiteY5" fmla="*/ 223838 h 1823273"/>
              <a:gd name="connsiteX6" fmla="*/ 641350 w 641350"/>
              <a:gd name="connsiteY6" fmla="*/ 0 h 1823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41350" h="1823273">
                <a:moveTo>
                  <a:pt x="641350" y="0"/>
                </a:moveTo>
                <a:lnTo>
                  <a:pt x="641350" y="1823273"/>
                </a:lnTo>
                <a:lnTo>
                  <a:pt x="399905" y="1808737"/>
                </a:lnTo>
                <a:cubicBezTo>
                  <a:pt x="280497" y="1805747"/>
                  <a:pt x="161252" y="1806735"/>
                  <a:pt x="41899" y="1811000"/>
                </a:cubicBezTo>
                <a:lnTo>
                  <a:pt x="0" y="1813561"/>
                </a:lnTo>
                <a:lnTo>
                  <a:pt x="0" y="223838"/>
                </a:lnTo>
                <a:lnTo>
                  <a:pt x="641350" y="0"/>
                </a:lnTo>
                <a:close/>
              </a:path>
            </a:pathLst>
          </a:custGeom>
          <a:solidFill>
            <a:srgbClr val="FF7D25">
              <a:alpha val="34902"/>
            </a:srgbClr>
          </a:solidFill>
          <a:ln w="9525" cap="flat">
            <a:solidFill>
              <a:srgbClr val="F7F8F8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zh-TW" altLang="en-US"/>
          </a:p>
        </p:txBody>
      </p:sp>
      <p:sp>
        <p:nvSpPr>
          <p:cNvPr id="57" name="手繪多邊形 56"/>
          <p:cNvSpPr>
            <a:spLocks/>
          </p:cNvSpPr>
          <p:nvPr/>
        </p:nvSpPr>
        <p:spPr bwMode="auto">
          <a:xfrm>
            <a:off x="3036188" y="3436761"/>
            <a:ext cx="641350" cy="1586468"/>
          </a:xfrm>
          <a:custGeom>
            <a:avLst/>
            <a:gdLst>
              <a:gd name="connsiteX0" fmla="*/ 641350 w 641350"/>
              <a:gd name="connsiteY0" fmla="*/ 0 h 1606214"/>
              <a:gd name="connsiteX1" fmla="*/ 641350 w 641350"/>
              <a:gd name="connsiteY1" fmla="*/ 1606214 h 1606214"/>
              <a:gd name="connsiteX2" fmla="*/ 589970 w 641350"/>
              <a:gd name="connsiteY2" fmla="*/ 1586806 h 1606214"/>
              <a:gd name="connsiteX3" fmla="*/ 33772 w 641350"/>
              <a:gd name="connsiteY3" fmla="*/ 1090464 h 1606214"/>
              <a:gd name="connsiteX4" fmla="*/ 0 w 641350"/>
              <a:gd name="connsiteY4" fmla="*/ 1029403 h 1606214"/>
              <a:gd name="connsiteX5" fmla="*/ 0 w 641350"/>
              <a:gd name="connsiteY5" fmla="*/ 233363 h 1606214"/>
              <a:gd name="connsiteX6" fmla="*/ 641350 w 641350"/>
              <a:gd name="connsiteY6" fmla="*/ 0 h 1606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41350" h="1606214">
                <a:moveTo>
                  <a:pt x="641350" y="0"/>
                </a:moveTo>
                <a:lnTo>
                  <a:pt x="641350" y="1606214"/>
                </a:lnTo>
                <a:lnTo>
                  <a:pt x="589970" y="1586806"/>
                </a:lnTo>
                <a:cubicBezTo>
                  <a:pt x="368951" y="1488048"/>
                  <a:pt x="170735" y="1294353"/>
                  <a:pt x="33772" y="1090464"/>
                </a:cubicBezTo>
                <a:lnTo>
                  <a:pt x="0" y="1029403"/>
                </a:lnTo>
                <a:lnTo>
                  <a:pt x="0" y="233363"/>
                </a:lnTo>
                <a:lnTo>
                  <a:pt x="641350" y="0"/>
                </a:lnTo>
                <a:close/>
              </a:path>
            </a:pathLst>
          </a:custGeom>
          <a:solidFill>
            <a:srgbClr val="FF7D25">
              <a:alpha val="34902"/>
            </a:srgbClr>
          </a:solidFill>
          <a:ln w="9525" cap="flat">
            <a:solidFill>
              <a:srgbClr val="F7F8F8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zh-TW" altLang="en-US"/>
          </a:p>
        </p:txBody>
      </p:sp>
      <p:sp>
        <p:nvSpPr>
          <p:cNvPr id="58" name="手繪多邊形 57"/>
          <p:cNvSpPr>
            <a:spLocks/>
          </p:cNvSpPr>
          <p:nvPr/>
        </p:nvSpPr>
        <p:spPr bwMode="auto">
          <a:xfrm>
            <a:off x="5517275" y="3579210"/>
            <a:ext cx="641350" cy="1613489"/>
          </a:xfrm>
          <a:custGeom>
            <a:avLst/>
            <a:gdLst>
              <a:gd name="connsiteX0" fmla="*/ 641350 w 641350"/>
              <a:gd name="connsiteY0" fmla="*/ 0 h 1633572"/>
              <a:gd name="connsiteX1" fmla="*/ 641350 w 641350"/>
              <a:gd name="connsiteY1" fmla="*/ 1573276 h 1633572"/>
              <a:gd name="connsiteX2" fmla="*/ 510270 w 641350"/>
              <a:gd name="connsiteY2" fmla="*/ 1581288 h 1633572"/>
              <a:gd name="connsiteX3" fmla="*/ 149329 w 641350"/>
              <a:gd name="connsiteY3" fmla="*/ 1618659 h 1633572"/>
              <a:gd name="connsiteX4" fmla="*/ 0 w 641350"/>
              <a:gd name="connsiteY4" fmla="*/ 1633572 h 1633572"/>
              <a:gd name="connsiteX5" fmla="*/ 0 w 641350"/>
              <a:gd name="connsiteY5" fmla="*/ 223838 h 1633572"/>
              <a:gd name="connsiteX6" fmla="*/ 641350 w 641350"/>
              <a:gd name="connsiteY6" fmla="*/ 0 h 16335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41350" h="1633572">
                <a:moveTo>
                  <a:pt x="641350" y="0"/>
                </a:moveTo>
                <a:lnTo>
                  <a:pt x="641350" y="1573276"/>
                </a:lnTo>
                <a:lnTo>
                  <a:pt x="510270" y="1581288"/>
                </a:lnTo>
                <a:cubicBezTo>
                  <a:pt x="390427" y="1591405"/>
                  <a:pt x="270204" y="1604096"/>
                  <a:pt x="149329" y="1618659"/>
                </a:cubicBezTo>
                <a:lnTo>
                  <a:pt x="0" y="1633572"/>
                </a:lnTo>
                <a:lnTo>
                  <a:pt x="0" y="223838"/>
                </a:lnTo>
                <a:lnTo>
                  <a:pt x="641350" y="0"/>
                </a:lnTo>
                <a:close/>
              </a:path>
            </a:pathLst>
          </a:custGeom>
          <a:solidFill>
            <a:srgbClr val="FF7D25">
              <a:alpha val="34902"/>
            </a:srgbClr>
          </a:solidFill>
          <a:ln w="9525" cap="flat">
            <a:solidFill>
              <a:srgbClr val="F7F8F8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zh-TW" alt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D14148B-767C-4440-85FB-049D7196D83C}"/>
              </a:ext>
            </a:extLst>
          </p:cNvPr>
          <p:cNvGrpSpPr/>
          <p:nvPr/>
        </p:nvGrpSpPr>
        <p:grpSpPr>
          <a:xfrm rot="392710">
            <a:off x="3486506" y="4085901"/>
            <a:ext cx="611463" cy="480753"/>
            <a:chOff x="3139062" y="4798549"/>
            <a:chExt cx="686534" cy="539775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15AC316-E38D-4F59-96DF-40121D9F159A}"/>
                </a:ext>
              </a:extLst>
            </p:cNvPr>
            <p:cNvSpPr/>
            <p:nvPr/>
          </p:nvSpPr>
          <p:spPr>
            <a:xfrm>
              <a:off x="3139062" y="4831387"/>
              <a:ext cx="329509" cy="506937"/>
            </a:xfrm>
            <a:custGeom>
              <a:avLst/>
              <a:gdLst>
                <a:gd name="connsiteX0" fmla="*/ 194497 w 329508"/>
                <a:gd name="connsiteY0" fmla="*/ 500115 h 506936"/>
                <a:gd name="connsiteX1" fmla="*/ 217309 w 329508"/>
                <a:gd name="connsiteY1" fmla="*/ 9654 h 506936"/>
                <a:gd name="connsiteX2" fmla="*/ 241388 w 329508"/>
                <a:gd name="connsiteY2" fmla="*/ 57813 h 506936"/>
                <a:gd name="connsiteX3" fmla="*/ 188160 w 329508"/>
                <a:gd name="connsiteY3" fmla="*/ 170606 h 506936"/>
                <a:gd name="connsiteX4" fmla="*/ 213507 w 329508"/>
                <a:gd name="connsiteY4" fmla="*/ 207359 h 506936"/>
                <a:gd name="connsiteX5" fmla="*/ 194497 w 329508"/>
                <a:gd name="connsiteY5" fmla="*/ 500115 h 506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9508" h="506936">
                  <a:moveTo>
                    <a:pt x="194497" y="500115"/>
                  </a:moveTo>
                  <a:cubicBezTo>
                    <a:pt x="-81784" y="527996"/>
                    <a:pt x="-27288" y="37536"/>
                    <a:pt x="217309" y="9654"/>
                  </a:cubicBezTo>
                  <a:cubicBezTo>
                    <a:pt x="241388" y="7119"/>
                    <a:pt x="255329" y="37536"/>
                    <a:pt x="241388" y="57813"/>
                  </a:cubicBezTo>
                  <a:cubicBezTo>
                    <a:pt x="216041" y="92031"/>
                    <a:pt x="199566" y="130051"/>
                    <a:pt x="188160" y="170606"/>
                  </a:cubicBezTo>
                  <a:cubicBezTo>
                    <a:pt x="184358" y="188349"/>
                    <a:pt x="195764" y="204824"/>
                    <a:pt x="213507" y="207359"/>
                  </a:cubicBezTo>
                  <a:cubicBezTo>
                    <a:pt x="360518" y="226369"/>
                    <a:pt x="365588" y="483639"/>
                    <a:pt x="194497" y="5001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4336135E-6DFF-403B-A7A7-C97D039BE0D9}"/>
                </a:ext>
              </a:extLst>
            </p:cNvPr>
            <p:cNvSpPr/>
            <p:nvPr/>
          </p:nvSpPr>
          <p:spPr>
            <a:xfrm>
              <a:off x="3508761" y="4798549"/>
              <a:ext cx="316835" cy="506937"/>
            </a:xfrm>
            <a:custGeom>
              <a:avLst/>
              <a:gdLst>
                <a:gd name="connsiteX0" fmla="*/ 184722 w 316835"/>
                <a:gd name="connsiteY0" fmla="*/ 500002 h 506936"/>
                <a:gd name="connsiteX1" fmla="*/ 194861 w 316835"/>
                <a:gd name="connsiteY1" fmla="*/ 9541 h 506936"/>
                <a:gd name="connsiteX2" fmla="*/ 225277 w 316835"/>
                <a:gd name="connsiteY2" fmla="*/ 65303 h 506936"/>
                <a:gd name="connsiteX3" fmla="*/ 179653 w 316835"/>
                <a:gd name="connsiteY3" fmla="*/ 162889 h 506936"/>
                <a:gd name="connsiteX4" fmla="*/ 208802 w 316835"/>
                <a:gd name="connsiteY4" fmla="*/ 208513 h 506936"/>
                <a:gd name="connsiteX5" fmla="*/ 184722 w 316835"/>
                <a:gd name="connsiteY5" fmla="*/ 500002 h 506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6835" h="506936">
                  <a:moveTo>
                    <a:pt x="184722" y="500002"/>
                  </a:moveTo>
                  <a:cubicBezTo>
                    <a:pt x="-59875" y="522814"/>
                    <a:pt x="-40864" y="20947"/>
                    <a:pt x="194861" y="9541"/>
                  </a:cubicBezTo>
                  <a:cubicBezTo>
                    <a:pt x="224010" y="8273"/>
                    <a:pt x="241753" y="41224"/>
                    <a:pt x="225277" y="65303"/>
                  </a:cubicBezTo>
                  <a:cubicBezTo>
                    <a:pt x="205000" y="95720"/>
                    <a:pt x="189792" y="127404"/>
                    <a:pt x="179653" y="162889"/>
                  </a:cubicBezTo>
                  <a:cubicBezTo>
                    <a:pt x="173316" y="183166"/>
                    <a:pt x="187257" y="204711"/>
                    <a:pt x="208802" y="208513"/>
                  </a:cubicBezTo>
                  <a:cubicBezTo>
                    <a:pt x="350744" y="232593"/>
                    <a:pt x="353279" y="484794"/>
                    <a:pt x="184722" y="50000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DF691C40-340A-44BC-A6B3-C3A20A9ED913}"/>
              </a:ext>
            </a:extLst>
          </p:cNvPr>
          <p:cNvSpPr txBox="1"/>
          <p:nvPr/>
        </p:nvSpPr>
        <p:spPr>
          <a:xfrm>
            <a:off x="1694448" y="1865740"/>
            <a:ext cx="8388928" cy="2557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spcAft>
                <a:spcPts val="1200"/>
              </a:spcAft>
            </a:pPr>
            <a:r>
              <a:rPr lang="zh-TW" altLang="en-US" sz="4000" spc="250" dirty="0">
                <a:solidFill>
                  <a:schemeClr val="tx1">
                    <a:lumMod val="75000"/>
                    <a:lumOff val="25000"/>
                  </a:schemeClr>
                </a:solidFill>
                <a:latin typeface=".HeitiUI SC" panose="02000000000000000000" pitchFamily="2" charset="-128"/>
                <a:ea typeface=".HeitiUI SC" panose="02000000000000000000" pitchFamily="2" charset="-128"/>
                <a:cs typeface="Arial" pitchFamily="34" charset="0"/>
              </a:rPr>
              <a:t>因此</a:t>
            </a:r>
            <a:r>
              <a:rPr lang="en-US" altLang="zh-TW" sz="4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.HeitiUI SC" panose="02000000000000000000" pitchFamily="2" charset="-128"/>
                <a:ea typeface=".HeitiUI SC" panose="02000000000000000000" pitchFamily="2" charset="-128"/>
                <a:cs typeface="Arial" pitchFamily="34" charset="0"/>
              </a:rPr>
              <a:t>…</a:t>
            </a:r>
          </a:p>
          <a:p>
            <a:pPr algn="ctr">
              <a:spcAft>
                <a:spcPts val="500"/>
              </a:spcAft>
            </a:pPr>
            <a:r>
              <a:rPr lang="en-US" altLang="zh-TW" sz="6600" spc="150" dirty="0" smtClean="0">
                <a:gradFill>
                  <a:gsLst>
                    <a:gs pos="0">
                      <a:srgbClr val="DC00AA"/>
                    </a:gs>
                    <a:gs pos="100000">
                      <a:srgbClr val="8544DE"/>
                    </a:gs>
                  </a:gsLst>
                  <a:lin ang="132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ciform" pitchFamily="50" charset="0"/>
                <a:cs typeface="Arial" pitchFamily="34" charset="0"/>
              </a:rPr>
              <a:t>Food Scanner</a:t>
            </a:r>
          </a:p>
          <a:p>
            <a:pPr algn="ctr">
              <a:spcAft>
                <a:spcPts val="500"/>
              </a:spcAft>
            </a:pPr>
            <a:r>
              <a:rPr lang="zh-TW" altLang="en-US" sz="4000" spc="2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.HeitiUI SC" panose="02000000000000000000" pitchFamily="2" charset="-128"/>
                <a:ea typeface=".HeitiUI SC" panose="02000000000000000000" pitchFamily="2" charset="-128"/>
                <a:cs typeface="Arial" pitchFamily="34" charset="0"/>
              </a:rPr>
              <a:t>誕生了</a:t>
            </a:r>
            <a:r>
              <a:rPr lang="en-US" altLang="zh-TW" sz="4000" spc="2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.HeitiUI SC" panose="02000000000000000000" pitchFamily="2" charset="-128"/>
                <a:ea typeface=".HeitiUI SC" panose="02000000000000000000" pitchFamily="2" charset="-128"/>
                <a:cs typeface="Arial" pitchFamily="34" charset="0"/>
              </a:rPr>
              <a:t>!</a:t>
            </a:r>
            <a:endParaRPr lang="ko-KR" altLang="en-US" sz="4000" spc="250" dirty="0">
              <a:solidFill>
                <a:schemeClr val="tx1">
                  <a:lumMod val="75000"/>
                  <a:lumOff val="25000"/>
                </a:schemeClr>
              </a:solidFill>
              <a:latin typeface=".HeitiUI SC" panose="02000000000000000000" pitchFamily="2" charset="-128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2224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8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882712DC-81A8-4652-9155-DE4373E2537F}"/>
              </a:ext>
            </a:extLst>
          </p:cNvPr>
          <p:cNvGrpSpPr/>
          <p:nvPr/>
        </p:nvGrpSpPr>
        <p:grpSpPr>
          <a:xfrm>
            <a:off x="2687100" y="2479156"/>
            <a:ext cx="1803158" cy="1899687"/>
            <a:chOff x="2723195" y="2479155"/>
            <a:chExt cx="1803158" cy="1899687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A5806FC4-4069-4307-8345-A7F2B0CF25A3}"/>
                </a:ext>
              </a:extLst>
            </p:cNvPr>
            <p:cNvSpPr/>
            <p:nvPr/>
          </p:nvSpPr>
          <p:spPr>
            <a:xfrm>
              <a:off x="2723195" y="2521519"/>
              <a:ext cx="1799146" cy="1806936"/>
            </a:xfrm>
            <a:custGeom>
              <a:avLst/>
              <a:gdLst>
                <a:gd name="connsiteX0" fmla="*/ 22263 w 1799146"/>
                <a:gd name="connsiteY0" fmla="*/ 69045 h 1806936"/>
                <a:gd name="connsiteX1" fmla="*/ 756190 w 1799146"/>
                <a:gd name="connsiteY1" fmla="*/ 141235 h 1806936"/>
                <a:gd name="connsiteX2" fmla="*/ 1682621 w 1799146"/>
                <a:gd name="connsiteY2" fmla="*/ 44982 h 1806936"/>
                <a:gd name="connsiteX3" fmla="*/ 1658558 w 1799146"/>
                <a:gd name="connsiteY3" fmla="*/ 983445 h 1806936"/>
                <a:gd name="connsiteX4" fmla="*/ 1754811 w 1799146"/>
                <a:gd name="connsiteY4" fmla="*/ 1753466 h 1806936"/>
                <a:gd name="connsiteX5" fmla="*/ 840411 w 1799146"/>
                <a:gd name="connsiteY5" fmla="*/ 1681277 h 1806936"/>
                <a:gd name="connsiteX6" fmla="*/ 46326 w 1799146"/>
                <a:gd name="connsiteY6" fmla="*/ 1765498 h 1806936"/>
                <a:gd name="connsiteX7" fmla="*/ 178674 w 1799146"/>
                <a:gd name="connsiteY7" fmla="*/ 911256 h 1806936"/>
                <a:gd name="connsiteX8" fmla="*/ 22263 w 1799146"/>
                <a:gd name="connsiteY8" fmla="*/ 69045 h 1806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99146" h="1806936">
                  <a:moveTo>
                    <a:pt x="22263" y="69045"/>
                  </a:moveTo>
                  <a:cubicBezTo>
                    <a:pt x="118516" y="-59292"/>
                    <a:pt x="479464" y="145246"/>
                    <a:pt x="756190" y="141235"/>
                  </a:cubicBezTo>
                  <a:cubicBezTo>
                    <a:pt x="1032916" y="137225"/>
                    <a:pt x="1532226" y="-95386"/>
                    <a:pt x="1682621" y="44982"/>
                  </a:cubicBezTo>
                  <a:cubicBezTo>
                    <a:pt x="1833016" y="185350"/>
                    <a:pt x="1646526" y="698698"/>
                    <a:pt x="1658558" y="983445"/>
                  </a:cubicBezTo>
                  <a:cubicBezTo>
                    <a:pt x="1670590" y="1268192"/>
                    <a:pt x="1891169" y="1637161"/>
                    <a:pt x="1754811" y="1753466"/>
                  </a:cubicBezTo>
                  <a:cubicBezTo>
                    <a:pt x="1618453" y="1869771"/>
                    <a:pt x="1125158" y="1679272"/>
                    <a:pt x="840411" y="1681277"/>
                  </a:cubicBezTo>
                  <a:cubicBezTo>
                    <a:pt x="555664" y="1683282"/>
                    <a:pt x="156615" y="1893835"/>
                    <a:pt x="46326" y="1765498"/>
                  </a:cubicBezTo>
                  <a:cubicBezTo>
                    <a:pt x="-63963" y="1637161"/>
                    <a:pt x="184690" y="1191993"/>
                    <a:pt x="178674" y="911256"/>
                  </a:cubicBezTo>
                  <a:cubicBezTo>
                    <a:pt x="172658" y="630519"/>
                    <a:pt x="-73990" y="197382"/>
                    <a:pt x="22263" y="690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3A5ED13C-1C22-41FC-B6AB-58C62C988CD7}"/>
                </a:ext>
              </a:extLst>
            </p:cNvPr>
            <p:cNvSpPr/>
            <p:nvPr/>
          </p:nvSpPr>
          <p:spPr>
            <a:xfrm rot="18149754">
              <a:off x="2676936" y="2538727"/>
              <a:ext cx="1899687" cy="1780543"/>
            </a:xfrm>
            <a:custGeom>
              <a:avLst/>
              <a:gdLst>
                <a:gd name="connsiteX0" fmla="*/ 166912 w 6470369"/>
                <a:gd name="connsiteY0" fmla="*/ 60281 h 3649722"/>
                <a:gd name="connsiteX1" fmla="*/ 3331217 w 6470369"/>
                <a:gd name="connsiteY1" fmla="*/ 409197 h 3649722"/>
                <a:gd name="connsiteX2" fmla="*/ 6266922 w 6470369"/>
                <a:gd name="connsiteY2" fmla="*/ 96376 h 3649722"/>
                <a:gd name="connsiteX3" fmla="*/ 6074417 w 6470369"/>
                <a:gd name="connsiteY3" fmla="*/ 1985334 h 3649722"/>
                <a:gd name="connsiteX4" fmla="*/ 6303017 w 6470369"/>
                <a:gd name="connsiteY4" fmla="*/ 3561471 h 3649722"/>
                <a:gd name="connsiteX5" fmla="*/ 3198870 w 6470369"/>
                <a:gd name="connsiteY5" fmla="*/ 3380997 h 3649722"/>
                <a:gd name="connsiteX6" fmla="*/ 142849 w 6470369"/>
                <a:gd name="connsiteY6" fmla="*/ 3573502 h 3649722"/>
                <a:gd name="connsiteX7" fmla="*/ 467701 w 6470369"/>
                <a:gd name="connsiteY7" fmla="*/ 1889081 h 3649722"/>
                <a:gd name="connsiteX8" fmla="*/ 166912 w 6470369"/>
                <a:gd name="connsiteY8" fmla="*/ 60281 h 3649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470369" h="3649722">
                  <a:moveTo>
                    <a:pt x="166912" y="60281"/>
                  </a:moveTo>
                  <a:cubicBezTo>
                    <a:pt x="644165" y="-186366"/>
                    <a:pt x="2314549" y="403181"/>
                    <a:pt x="3331217" y="409197"/>
                  </a:cubicBezTo>
                  <a:cubicBezTo>
                    <a:pt x="4347885" y="415213"/>
                    <a:pt x="5809722" y="-166314"/>
                    <a:pt x="6266922" y="96376"/>
                  </a:cubicBezTo>
                  <a:cubicBezTo>
                    <a:pt x="6724122" y="359066"/>
                    <a:pt x="6068401" y="1407818"/>
                    <a:pt x="6074417" y="1985334"/>
                  </a:cubicBezTo>
                  <a:cubicBezTo>
                    <a:pt x="6080433" y="2562850"/>
                    <a:pt x="6782275" y="3328861"/>
                    <a:pt x="6303017" y="3561471"/>
                  </a:cubicBezTo>
                  <a:cubicBezTo>
                    <a:pt x="5823759" y="3794082"/>
                    <a:pt x="4225565" y="3378992"/>
                    <a:pt x="3198870" y="3380997"/>
                  </a:cubicBezTo>
                  <a:cubicBezTo>
                    <a:pt x="2172175" y="3383002"/>
                    <a:pt x="598044" y="3822155"/>
                    <a:pt x="142849" y="3573502"/>
                  </a:cubicBezTo>
                  <a:cubicBezTo>
                    <a:pt x="-312346" y="3324849"/>
                    <a:pt x="465696" y="2470607"/>
                    <a:pt x="467701" y="1889081"/>
                  </a:cubicBezTo>
                  <a:cubicBezTo>
                    <a:pt x="469706" y="1307555"/>
                    <a:pt x="-310341" y="306928"/>
                    <a:pt x="166912" y="6028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7E1483A0-D299-457A-9766-73F0F75DD001}"/>
                </a:ext>
              </a:extLst>
            </p:cNvPr>
            <p:cNvSpPr/>
            <p:nvPr/>
          </p:nvSpPr>
          <p:spPr>
            <a:xfrm rot="20942360">
              <a:off x="2727207" y="2525531"/>
              <a:ext cx="1799146" cy="1806936"/>
            </a:xfrm>
            <a:custGeom>
              <a:avLst/>
              <a:gdLst>
                <a:gd name="connsiteX0" fmla="*/ 22263 w 1799146"/>
                <a:gd name="connsiteY0" fmla="*/ 69045 h 1806936"/>
                <a:gd name="connsiteX1" fmla="*/ 756190 w 1799146"/>
                <a:gd name="connsiteY1" fmla="*/ 141235 h 1806936"/>
                <a:gd name="connsiteX2" fmla="*/ 1682621 w 1799146"/>
                <a:gd name="connsiteY2" fmla="*/ 44982 h 1806936"/>
                <a:gd name="connsiteX3" fmla="*/ 1658558 w 1799146"/>
                <a:gd name="connsiteY3" fmla="*/ 983445 h 1806936"/>
                <a:gd name="connsiteX4" fmla="*/ 1754811 w 1799146"/>
                <a:gd name="connsiteY4" fmla="*/ 1753466 h 1806936"/>
                <a:gd name="connsiteX5" fmla="*/ 840411 w 1799146"/>
                <a:gd name="connsiteY5" fmla="*/ 1681277 h 1806936"/>
                <a:gd name="connsiteX6" fmla="*/ 46326 w 1799146"/>
                <a:gd name="connsiteY6" fmla="*/ 1765498 h 1806936"/>
                <a:gd name="connsiteX7" fmla="*/ 178674 w 1799146"/>
                <a:gd name="connsiteY7" fmla="*/ 911256 h 1806936"/>
                <a:gd name="connsiteX8" fmla="*/ 22263 w 1799146"/>
                <a:gd name="connsiteY8" fmla="*/ 69045 h 1806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99146" h="1806936">
                  <a:moveTo>
                    <a:pt x="22263" y="69045"/>
                  </a:moveTo>
                  <a:cubicBezTo>
                    <a:pt x="118516" y="-59292"/>
                    <a:pt x="479464" y="145246"/>
                    <a:pt x="756190" y="141235"/>
                  </a:cubicBezTo>
                  <a:cubicBezTo>
                    <a:pt x="1032916" y="137225"/>
                    <a:pt x="1532226" y="-95386"/>
                    <a:pt x="1682621" y="44982"/>
                  </a:cubicBezTo>
                  <a:cubicBezTo>
                    <a:pt x="1833016" y="185350"/>
                    <a:pt x="1646526" y="698698"/>
                    <a:pt x="1658558" y="983445"/>
                  </a:cubicBezTo>
                  <a:cubicBezTo>
                    <a:pt x="1670590" y="1268192"/>
                    <a:pt x="1891169" y="1637161"/>
                    <a:pt x="1754811" y="1753466"/>
                  </a:cubicBezTo>
                  <a:cubicBezTo>
                    <a:pt x="1618453" y="1869771"/>
                    <a:pt x="1125158" y="1679272"/>
                    <a:pt x="840411" y="1681277"/>
                  </a:cubicBezTo>
                  <a:cubicBezTo>
                    <a:pt x="555664" y="1683282"/>
                    <a:pt x="156615" y="1893835"/>
                    <a:pt x="46326" y="1765498"/>
                  </a:cubicBezTo>
                  <a:cubicBezTo>
                    <a:pt x="-63963" y="1637161"/>
                    <a:pt x="184690" y="1191993"/>
                    <a:pt x="178674" y="911256"/>
                  </a:cubicBezTo>
                  <a:cubicBezTo>
                    <a:pt x="172658" y="630519"/>
                    <a:pt x="-73990" y="197382"/>
                    <a:pt x="22263" y="6904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E92A2B8-436C-40FC-A25C-9CBA19DE83F0}"/>
              </a:ext>
            </a:extLst>
          </p:cNvPr>
          <p:cNvSpPr/>
          <p:nvPr/>
        </p:nvSpPr>
        <p:spPr>
          <a:xfrm>
            <a:off x="2191854" y="2370972"/>
            <a:ext cx="279711" cy="326329"/>
          </a:xfrm>
          <a:custGeom>
            <a:avLst/>
            <a:gdLst>
              <a:gd name="connsiteX0" fmla="*/ 149012 w 380202"/>
              <a:gd name="connsiteY0" fmla="*/ 378104 h 443569"/>
              <a:gd name="connsiteX1" fmla="*/ 325172 w 380202"/>
              <a:gd name="connsiteY1" fmla="*/ 151250 h 443569"/>
              <a:gd name="connsiteX2" fmla="*/ 369529 w 380202"/>
              <a:gd name="connsiteY2" fmla="*/ 72675 h 443569"/>
              <a:gd name="connsiteX3" fmla="*/ 369529 w 380202"/>
              <a:gd name="connsiteY3" fmla="*/ 72675 h 443569"/>
              <a:gd name="connsiteX4" fmla="*/ 271944 w 380202"/>
              <a:gd name="connsiteY4" fmla="*/ 18179 h 443569"/>
              <a:gd name="connsiteX5" fmla="*/ 112259 w 380202"/>
              <a:gd name="connsiteY5" fmla="*/ 138577 h 443569"/>
              <a:gd name="connsiteX6" fmla="*/ 13406 w 380202"/>
              <a:gd name="connsiteY6" fmla="*/ 361629 h 443569"/>
              <a:gd name="connsiteX7" fmla="*/ 127467 w 380202"/>
              <a:gd name="connsiteY7" fmla="*/ 408520 h 443569"/>
              <a:gd name="connsiteX8" fmla="*/ 149012 w 380202"/>
              <a:gd name="connsiteY8" fmla="*/ 378104 h 443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0202" h="443569">
                <a:moveTo>
                  <a:pt x="149012" y="378104"/>
                </a:moveTo>
                <a:cubicBezTo>
                  <a:pt x="189566" y="251370"/>
                  <a:pt x="235191" y="188003"/>
                  <a:pt x="325172" y="151250"/>
                </a:cubicBezTo>
                <a:cubicBezTo>
                  <a:pt x="355588" y="138577"/>
                  <a:pt x="374598" y="105626"/>
                  <a:pt x="369529" y="72675"/>
                </a:cubicBezTo>
                <a:lnTo>
                  <a:pt x="369529" y="72675"/>
                </a:lnTo>
                <a:cubicBezTo>
                  <a:pt x="361925" y="27050"/>
                  <a:pt x="313766" y="436"/>
                  <a:pt x="271944" y="18179"/>
                </a:cubicBezTo>
                <a:cubicBezTo>
                  <a:pt x="219983" y="40991"/>
                  <a:pt x="170556" y="76477"/>
                  <a:pt x="112259" y="138577"/>
                </a:cubicBezTo>
                <a:cubicBezTo>
                  <a:pt x="74238" y="177864"/>
                  <a:pt x="4535" y="314737"/>
                  <a:pt x="13406" y="361629"/>
                </a:cubicBezTo>
                <a:cubicBezTo>
                  <a:pt x="23545" y="416124"/>
                  <a:pt x="69169" y="459214"/>
                  <a:pt x="127467" y="408520"/>
                </a:cubicBezTo>
                <a:cubicBezTo>
                  <a:pt x="137606" y="402184"/>
                  <a:pt x="145210" y="390777"/>
                  <a:pt x="149012" y="378104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1266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Donut 24">
            <a:extLst>
              <a:ext uri="{FF2B5EF4-FFF2-40B4-BE49-F238E27FC236}">
                <a16:creationId xmlns:a16="http://schemas.microsoft.com/office/drawing/2014/main" id="{2358F6B7-5407-478C-BBCE-24DB33354B70}"/>
              </a:ext>
            </a:extLst>
          </p:cNvPr>
          <p:cNvSpPr/>
          <p:nvPr/>
        </p:nvSpPr>
        <p:spPr>
          <a:xfrm>
            <a:off x="3206798" y="3050469"/>
            <a:ext cx="750949" cy="757062"/>
          </a:xfrm>
          <a:custGeom>
            <a:avLst/>
            <a:gdLst/>
            <a:ahLst/>
            <a:cxnLst/>
            <a:rect l="l" t="t" r="r" b="b"/>
            <a:pathLst>
              <a:path w="3208412" h="3234532">
                <a:moveTo>
                  <a:pt x="1561445" y="1065858"/>
                </a:moveTo>
                <a:cubicBezTo>
                  <a:pt x="1654998" y="1065858"/>
                  <a:pt x="1743610" y="1087015"/>
                  <a:pt x="1821879" y="1126644"/>
                </a:cubicBezTo>
                <a:lnTo>
                  <a:pt x="1611352" y="1337172"/>
                </a:lnTo>
                <a:cubicBezTo>
                  <a:pt x="1595200" y="1333388"/>
                  <a:pt x="1578468" y="1332141"/>
                  <a:pt x="1561445" y="1332141"/>
                </a:cubicBezTo>
                <a:cubicBezTo>
                  <a:pt x="1373145" y="1332141"/>
                  <a:pt x="1220499" y="1484787"/>
                  <a:pt x="1220499" y="1673087"/>
                </a:cubicBezTo>
                <a:cubicBezTo>
                  <a:pt x="1220499" y="1861387"/>
                  <a:pt x="1373145" y="2014033"/>
                  <a:pt x="1561445" y="2014033"/>
                </a:cubicBezTo>
                <a:cubicBezTo>
                  <a:pt x="1749745" y="2014033"/>
                  <a:pt x="1902391" y="1861387"/>
                  <a:pt x="1902391" y="1673087"/>
                </a:cubicBezTo>
                <a:cubicBezTo>
                  <a:pt x="1902391" y="1643675"/>
                  <a:pt x="1898667" y="1615133"/>
                  <a:pt x="1890450" y="1588219"/>
                </a:cubicBezTo>
                <a:lnTo>
                  <a:pt x="2093156" y="1385512"/>
                </a:lnTo>
                <a:cubicBezTo>
                  <a:pt x="2142229" y="1470075"/>
                  <a:pt x="2168674" y="1568493"/>
                  <a:pt x="2168674" y="1673087"/>
                </a:cubicBezTo>
                <a:cubicBezTo>
                  <a:pt x="2168674" y="2008450"/>
                  <a:pt x="1896808" y="2280316"/>
                  <a:pt x="1561445" y="2280316"/>
                </a:cubicBezTo>
                <a:cubicBezTo>
                  <a:pt x="1226082" y="2280316"/>
                  <a:pt x="954217" y="2008450"/>
                  <a:pt x="954217" y="1673087"/>
                </a:cubicBezTo>
                <a:cubicBezTo>
                  <a:pt x="954217" y="1337724"/>
                  <a:pt x="1226082" y="1065858"/>
                  <a:pt x="1561445" y="1065858"/>
                </a:cubicBezTo>
                <a:close/>
                <a:moveTo>
                  <a:pt x="1561445" y="580076"/>
                </a:moveTo>
                <a:cubicBezTo>
                  <a:pt x="1790175" y="580076"/>
                  <a:pt x="2002494" y="650333"/>
                  <a:pt x="2177834" y="770690"/>
                </a:cubicBezTo>
                <a:lnTo>
                  <a:pt x="1968030" y="980494"/>
                </a:lnTo>
                <a:cubicBezTo>
                  <a:pt x="1849962" y="907198"/>
                  <a:pt x="1710422" y="866794"/>
                  <a:pt x="1561445" y="866794"/>
                </a:cubicBezTo>
                <a:cubicBezTo>
                  <a:pt x="1116142" y="866794"/>
                  <a:pt x="755153" y="1227784"/>
                  <a:pt x="755153" y="1673087"/>
                </a:cubicBezTo>
                <a:cubicBezTo>
                  <a:pt x="755153" y="2118390"/>
                  <a:pt x="1116142" y="2479380"/>
                  <a:pt x="1561445" y="2479380"/>
                </a:cubicBezTo>
                <a:cubicBezTo>
                  <a:pt x="2006748" y="2479380"/>
                  <a:pt x="2367738" y="2118390"/>
                  <a:pt x="2367738" y="1673087"/>
                </a:cubicBezTo>
                <a:cubicBezTo>
                  <a:pt x="2367738" y="1513043"/>
                  <a:pt x="2321108" y="1363890"/>
                  <a:pt x="2239307" y="1239362"/>
                </a:cubicBezTo>
                <a:lnTo>
                  <a:pt x="2445928" y="1032741"/>
                </a:lnTo>
                <a:cubicBezTo>
                  <a:pt x="2577451" y="1212149"/>
                  <a:pt x="2654457" y="1433625"/>
                  <a:pt x="2654457" y="1673087"/>
                </a:cubicBezTo>
                <a:cubicBezTo>
                  <a:pt x="2654457" y="2276741"/>
                  <a:pt x="2165099" y="2766099"/>
                  <a:pt x="1561445" y="2766099"/>
                </a:cubicBezTo>
                <a:cubicBezTo>
                  <a:pt x="957792" y="2766099"/>
                  <a:pt x="468434" y="2276741"/>
                  <a:pt x="468434" y="1673087"/>
                </a:cubicBezTo>
                <a:cubicBezTo>
                  <a:pt x="468434" y="1069433"/>
                  <a:pt x="957792" y="580076"/>
                  <a:pt x="1561445" y="580076"/>
                </a:cubicBezTo>
                <a:close/>
                <a:moveTo>
                  <a:pt x="1561445" y="111642"/>
                </a:moveTo>
                <a:cubicBezTo>
                  <a:pt x="1890473" y="111642"/>
                  <a:pt x="2195731" y="213411"/>
                  <a:pt x="2447076" y="387744"/>
                </a:cubicBezTo>
                <a:lnTo>
                  <a:pt x="2453780" y="494744"/>
                </a:lnTo>
                <a:lnTo>
                  <a:pt x="2309436" y="639088"/>
                </a:lnTo>
                <a:cubicBezTo>
                  <a:pt x="2099826" y="485554"/>
                  <a:pt x="1841132" y="395669"/>
                  <a:pt x="1561445" y="395669"/>
                </a:cubicBezTo>
                <a:cubicBezTo>
                  <a:pt x="855947" y="395669"/>
                  <a:pt x="284027" y="967589"/>
                  <a:pt x="284027" y="1673087"/>
                </a:cubicBezTo>
                <a:cubicBezTo>
                  <a:pt x="284027" y="2378585"/>
                  <a:pt x="855947" y="2950505"/>
                  <a:pt x="1561445" y="2950505"/>
                </a:cubicBezTo>
                <a:cubicBezTo>
                  <a:pt x="2266943" y="2950505"/>
                  <a:pt x="2838863" y="2378585"/>
                  <a:pt x="2838863" y="1673087"/>
                </a:cubicBezTo>
                <a:cubicBezTo>
                  <a:pt x="2838863" y="1382650"/>
                  <a:pt x="2741936" y="1114852"/>
                  <a:pt x="2577529" y="901139"/>
                </a:cubicBezTo>
                <a:lnTo>
                  <a:pt x="2706681" y="771988"/>
                </a:lnTo>
                <a:lnTo>
                  <a:pt x="2841540" y="780437"/>
                </a:lnTo>
                <a:cubicBezTo>
                  <a:pt x="3019168" y="1032973"/>
                  <a:pt x="3122890" y="1340917"/>
                  <a:pt x="3122890" y="1673087"/>
                </a:cubicBezTo>
                <a:cubicBezTo>
                  <a:pt x="3122890" y="2535449"/>
                  <a:pt x="2423807" y="3234532"/>
                  <a:pt x="1561445" y="3234532"/>
                </a:cubicBezTo>
                <a:cubicBezTo>
                  <a:pt x="699083" y="3234532"/>
                  <a:pt x="0" y="2535449"/>
                  <a:pt x="0" y="1673087"/>
                </a:cubicBezTo>
                <a:cubicBezTo>
                  <a:pt x="0" y="810725"/>
                  <a:pt x="699083" y="111642"/>
                  <a:pt x="1561445" y="111642"/>
                </a:cubicBezTo>
                <a:close/>
                <a:moveTo>
                  <a:pt x="2909110" y="0"/>
                </a:moveTo>
                <a:lnTo>
                  <a:pt x="2926757" y="281655"/>
                </a:lnTo>
                <a:lnTo>
                  <a:pt x="3208412" y="299301"/>
                </a:lnTo>
                <a:lnTo>
                  <a:pt x="2863230" y="644483"/>
                </a:lnTo>
                <a:lnTo>
                  <a:pt x="2685547" y="633351"/>
                </a:lnTo>
                <a:lnTo>
                  <a:pt x="1718098" y="1600799"/>
                </a:lnTo>
                <a:cubicBezTo>
                  <a:pt x="1729236" y="1622491"/>
                  <a:pt x="1734939" y="1647123"/>
                  <a:pt x="1734939" y="1673087"/>
                </a:cubicBezTo>
                <a:cubicBezTo>
                  <a:pt x="1734939" y="1768905"/>
                  <a:pt x="1657263" y="1846581"/>
                  <a:pt x="1561445" y="1846581"/>
                </a:cubicBezTo>
                <a:cubicBezTo>
                  <a:pt x="1465627" y="1846581"/>
                  <a:pt x="1387951" y="1768905"/>
                  <a:pt x="1387951" y="1673087"/>
                </a:cubicBezTo>
                <a:cubicBezTo>
                  <a:pt x="1387951" y="1577269"/>
                  <a:pt x="1465627" y="1499593"/>
                  <a:pt x="1561445" y="1499593"/>
                </a:cubicBezTo>
                <a:lnTo>
                  <a:pt x="1591006" y="1505561"/>
                </a:lnTo>
                <a:lnTo>
                  <a:pt x="2574981" y="521587"/>
                </a:lnTo>
                <a:lnTo>
                  <a:pt x="2563928" y="345182"/>
                </a:lnTo>
                <a:close/>
              </a:path>
            </a:pathLst>
          </a:custGeom>
          <a:solidFill>
            <a:srgbClr val="3B3F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8" name="TextBox 4">
            <a:extLst>
              <a:ext uri="{FF2B5EF4-FFF2-40B4-BE49-F238E27FC236}">
                <a16:creationId xmlns:a16="http://schemas.microsoft.com/office/drawing/2014/main" id="{35784B83-6120-4373-9C1F-DC8EEE6D58B3}"/>
              </a:ext>
            </a:extLst>
          </p:cNvPr>
          <p:cNvSpPr txBox="1"/>
          <p:nvPr/>
        </p:nvSpPr>
        <p:spPr>
          <a:xfrm>
            <a:off x="5606648" y="3702685"/>
            <a:ext cx="2131462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en-US" altLang="zh-TW" sz="1867" dirty="0" smtClean="0">
                <a:solidFill>
                  <a:schemeClr val="bg1"/>
                </a:solidFill>
                <a:latin typeface="..黑體UI-日本語" panose="02000000000000000000" pitchFamily="2" charset="-128"/>
                <a:ea typeface="..黑體UI-日本語" panose="02000000000000000000" pitchFamily="2" charset="-128"/>
                <a:cs typeface="..黑體UI-日本語" panose="02000000000000000000" pitchFamily="2" charset="-128"/>
              </a:rPr>
              <a:t>-</a:t>
            </a:r>
            <a:r>
              <a:rPr lang="zh-TW" altLang="en-US" sz="1867" dirty="0" smtClean="0">
                <a:solidFill>
                  <a:schemeClr val="bg1"/>
                </a:solidFill>
                <a:latin typeface="..黑體UI-日本語" panose="02000000000000000000" pitchFamily="2" charset="-128"/>
                <a:ea typeface="..黑體UI-日本語" panose="02000000000000000000" pitchFamily="2" charset="-128"/>
                <a:cs typeface="..黑體UI-日本語" panose="02000000000000000000" pitchFamily="2" charset="-128"/>
              </a:rPr>
              <a:t>系統比較與介</a:t>
            </a:r>
            <a:r>
              <a:rPr lang="zh-TW" altLang="en-US" sz="1867" dirty="0">
                <a:solidFill>
                  <a:schemeClr val="bg1"/>
                </a:solidFill>
                <a:latin typeface="..黑體UI-日本語" panose="02000000000000000000" pitchFamily="2" charset="-128"/>
                <a:ea typeface="..黑體UI-日本語" panose="02000000000000000000" pitchFamily="2" charset="-128"/>
                <a:cs typeface="..黑體UI-日本語" panose="02000000000000000000" pitchFamily="2" charset="-128"/>
              </a:rPr>
              <a:t>紹</a:t>
            </a:r>
            <a:endParaRPr lang="ko-KR" altLang="en-US" sz="1867" dirty="0">
              <a:solidFill>
                <a:schemeClr val="bg1"/>
              </a:solidFill>
              <a:latin typeface="..黑體UI-日本語" panose="02000000000000000000" pitchFamily="2" charset="-128"/>
              <a:cs typeface="..黑體UI-日本語" panose="02000000000000000000" pitchFamily="2" charset="-128"/>
            </a:endParaRPr>
          </a:p>
        </p:txBody>
      </p:sp>
      <p:sp>
        <p:nvSpPr>
          <p:cNvPr id="19" name="TextBox 3">
            <a:extLst>
              <a:ext uri="{FF2B5EF4-FFF2-40B4-BE49-F238E27FC236}">
                <a16:creationId xmlns:a16="http://schemas.microsoft.com/office/drawing/2014/main" id="{948A2979-A456-4286-B8FC-8FF4C0C58EFD}"/>
              </a:ext>
            </a:extLst>
          </p:cNvPr>
          <p:cNvSpPr txBox="1"/>
          <p:nvPr/>
        </p:nvSpPr>
        <p:spPr>
          <a:xfrm>
            <a:off x="0" y="2869621"/>
            <a:ext cx="12192000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4800" dirty="0" smtClean="0">
                <a:solidFill>
                  <a:schemeClr val="bg1"/>
                </a:solidFill>
                <a:latin typeface="..黑體UI-日本語" panose="02000000000000000000" pitchFamily="2" charset="-128"/>
                <a:ea typeface="..黑體UI-日本語" panose="02000000000000000000" pitchFamily="2" charset="-128"/>
                <a:cs typeface="..黑體UI-日本語" panose="02000000000000000000" pitchFamily="2" charset="-128"/>
              </a:rPr>
              <a:t>            </a:t>
            </a:r>
            <a:r>
              <a:rPr lang="zh-TW" altLang="en-US" sz="4800" spc="300" dirty="0" smtClean="0">
                <a:solidFill>
                  <a:schemeClr val="bg1"/>
                </a:solidFill>
                <a:latin typeface="..黑體UI-日本語" panose="02000000000000000000" pitchFamily="2" charset="-128"/>
                <a:ea typeface="..黑體UI-日本語" panose="02000000000000000000" pitchFamily="2" charset="-128"/>
                <a:cs typeface="..黑體UI-日本語" panose="02000000000000000000" pitchFamily="2" charset="-128"/>
              </a:rPr>
              <a:t>可行性分析</a:t>
            </a:r>
            <a:endParaRPr lang="ko-KR" altLang="en-US" sz="4800" spc="300" dirty="0">
              <a:solidFill>
                <a:schemeClr val="bg1"/>
              </a:solidFill>
              <a:latin typeface="..黑體UI-日本語" panose="02000000000000000000" pitchFamily="2" charset="-128"/>
              <a:cs typeface="..黑體UI-日本語" panose="02000000000000000000" pitchFamily="2" charset="-128"/>
            </a:endParaRPr>
          </a:p>
        </p:txBody>
      </p:sp>
      <p:grpSp>
        <p:nvGrpSpPr>
          <p:cNvPr id="20" name="Group 12">
            <a:extLst>
              <a:ext uri="{FF2B5EF4-FFF2-40B4-BE49-F238E27FC236}">
                <a16:creationId xmlns:a16="http://schemas.microsoft.com/office/drawing/2014/main" id="{5456646A-32EF-491D-8216-16BE38467E8E}"/>
              </a:ext>
            </a:extLst>
          </p:cNvPr>
          <p:cNvGrpSpPr/>
          <p:nvPr/>
        </p:nvGrpSpPr>
        <p:grpSpPr>
          <a:xfrm>
            <a:off x="4741624" y="4127935"/>
            <a:ext cx="439725" cy="401041"/>
            <a:chOff x="10305635" y="3839796"/>
            <a:chExt cx="722004" cy="658486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21" name="Freeform: Shape 13">
              <a:extLst>
                <a:ext uri="{FF2B5EF4-FFF2-40B4-BE49-F238E27FC236}">
                  <a16:creationId xmlns:a16="http://schemas.microsoft.com/office/drawing/2014/main" id="{BF5DB358-A507-4252-A73D-F3D6E000458B}"/>
                </a:ext>
              </a:extLst>
            </p:cNvPr>
            <p:cNvSpPr/>
            <p:nvPr/>
          </p:nvSpPr>
          <p:spPr>
            <a:xfrm rot="21213783">
              <a:off x="10305635" y="3839796"/>
              <a:ext cx="406755" cy="406755"/>
            </a:xfrm>
            <a:custGeom>
              <a:avLst/>
              <a:gdLst>
                <a:gd name="connsiteX0" fmla="*/ 265027 w 405549"/>
                <a:gd name="connsiteY0" fmla="*/ 58605 h 405549"/>
                <a:gd name="connsiteX1" fmla="*/ 64787 w 405549"/>
                <a:gd name="connsiteY1" fmla="*/ 265181 h 405549"/>
                <a:gd name="connsiteX2" fmla="*/ 12826 w 405549"/>
                <a:gd name="connsiteY2" fmla="*/ 337420 h 405549"/>
                <a:gd name="connsiteX3" fmla="*/ 12826 w 405549"/>
                <a:gd name="connsiteY3" fmla="*/ 337420 h 405549"/>
                <a:gd name="connsiteX4" fmla="*/ 104074 w 405549"/>
                <a:gd name="connsiteY4" fmla="*/ 402054 h 405549"/>
                <a:gd name="connsiteX5" fmla="*/ 275165 w 405549"/>
                <a:gd name="connsiteY5" fmla="*/ 300667 h 405549"/>
                <a:gd name="connsiteX6" fmla="*/ 398098 w 405549"/>
                <a:gd name="connsiteY6" fmla="*/ 89021 h 405549"/>
                <a:gd name="connsiteX7" fmla="*/ 289106 w 405549"/>
                <a:gd name="connsiteY7" fmla="*/ 29456 h 405549"/>
                <a:gd name="connsiteX8" fmla="*/ 265027 w 405549"/>
                <a:gd name="connsiteY8" fmla="*/ 58605 h 405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5549" h="405549">
                  <a:moveTo>
                    <a:pt x="265027" y="58605"/>
                  </a:moveTo>
                  <a:cubicBezTo>
                    <a:pt x="210531" y="180270"/>
                    <a:pt x="158570" y="237300"/>
                    <a:pt x="64787" y="265181"/>
                  </a:cubicBezTo>
                  <a:cubicBezTo>
                    <a:pt x="33103" y="274053"/>
                    <a:pt x="10291" y="304469"/>
                    <a:pt x="12826" y="337420"/>
                  </a:cubicBezTo>
                  <a:lnTo>
                    <a:pt x="12826" y="337420"/>
                  </a:lnTo>
                  <a:cubicBezTo>
                    <a:pt x="15360" y="383044"/>
                    <a:pt x="59717" y="415995"/>
                    <a:pt x="104074" y="402054"/>
                  </a:cubicBezTo>
                  <a:cubicBezTo>
                    <a:pt x="157303" y="385579"/>
                    <a:pt x="210531" y="355163"/>
                    <a:pt x="275165" y="300667"/>
                  </a:cubicBezTo>
                  <a:cubicBezTo>
                    <a:pt x="316988" y="265181"/>
                    <a:pt x="401899" y="137180"/>
                    <a:pt x="398098" y="89021"/>
                  </a:cubicBezTo>
                  <a:cubicBezTo>
                    <a:pt x="394295" y="33258"/>
                    <a:pt x="353741" y="-13634"/>
                    <a:pt x="289106" y="29456"/>
                  </a:cubicBezTo>
                  <a:cubicBezTo>
                    <a:pt x="277700" y="35792"/>
                    <a:pt x="270096" y="45931"/>
                    <a:pt x="265027" y="58605"/>
                  </a:cubicBezTo>
                  <a:close/>
                </a:path>
              </a:pathLst>
            </a:custGeom>
            <a:grpFill/>
            <a:ln w="126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14">
              <a:extLst>
                <a:ext uri="{FF2B5EF4-FFF2-40B4-BE49-F238E27FC236}">
                  <a16:creationId xmlns:a16="http://schemas.microsoft.com/office/drawing/2014/main" id="{3917EE2F-D5BC-415B-ABEF-0338BE7F003A}"/>
                </a:ext>
              </a:extLst>
            </p:cNvPr>
            <p:cNvSpPr/>
            <p:nvPr/>
          </p:nvSpPr>
          <p:spPr>
            <a:xfrm rot="21213783">
              <a:off x="10411740" y="3882384"/>
              <a:ext cx="615899" cy="615898"/>
            </a:xfrm>
            <a:custGeom>
              <a:avLst/>
              <a:gdLst>
                <a:gd name="connsiteX0" fmla="*/ 265027 w 405549"/>
                <a:gd name="connsiteY0" fmla="*/ 58605 h 405549"/>
                <a:gd name="connsiteX1" fmla="*/ 64787 w 405549"/>
                <a:gd name="connsiteY1" fmla="*/ 265181 h 405549"/>
                <a:gd name="connsiteX2" fmla="*/ 12826 w 405549"/>
                <a:gd name="connsiteY2" fmla="*/ 337420 h 405549"/>
                <a:gd name="connsiteX3" fmla="*/ 12826 w 405549"/>
                <a:gd name="connsiteY3" fmla="*/ 337420 h 405549"/>
                <a:gd name="connsiteX4" fmla="*/ 104074 w 405549"/>
                <a:gd name="connsiteY4" fmla="*/ 402054 h 405549"/>
                <a:gd name="connsiteX5" fmla="*/ 275165 w 405549"/>
                <a:gd name="connsiteY5" fmla="*/ 300667 h 405549"/>
                <a:gd name="connsiteX6" fmla="*/ 398098 w 405549"/>
                <a:gd name="connsiteY6" fmla="*/ 89021 h 405549"/>
                <a:gd name="connsiteX7" fmla="*/ 289106 w 405549"/>
                <a:gd name="connsiteY7" fmla="*/ 29456 h 405549"/>
                <a:gd name="connsiteX8" fmla="*/ 265027 w 405549"/>
                <a:gd name="connsiteY8" fmla="*/ 58605 h 405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5549" h="405549">
                  <a:moveTo>
                    <a:pt x="265027" y="58605"/>
                  </a:moveTo>
                  <a:cubicBezTo>
                    <a:pt x="210531" y="180270"/>
                    <a:pt x="158570" y="237300"/>
                    <a:pt x="64787" y="265181"/>
                  </a:cubicBezTo>
                  <a:cubicBezTo>
                    <a:pt x="33103" y="274053"/>
                    <a:pt x="10291" y="304469"/>
                    <a:pt x="12826" y="337420"/>
                  </a:cubicBezTo>
                  <a:lnTo>
                    <a:pt x="12826" y="337420"/>
                  </a:lnTo>
                  <a:cubicBezTo>
                    <a:pt x="15360" y="383044"/>
                    <a:pt x="59717" y="415995"/>
                    <a:pt x="104074" y="402054"/>
                  </a:cubicBezTo>
                  <a:cubicBezTo>
                    <a:pt x="157303" y="385579"/>
                    <a:pt x="210531" y="355163"/>
                    <a:pt x="275165" y="300667"/>
                  </a:cubicBezTo>
                  <a:cubicBezTo>
                    <a:pt x="316988" y="265181"/>
                    <a:pt x="401899" y="137180"/>
                    <a:pt x="398098" y="89021"/>
                  </a:cubicBezTo>
                  <a:cubicBezTo>
                    <a:pt x="394295" y="33258"/>
                    <a:pt x="353741" y="-13634"/>
                    <a:pt x="289106" y="29456"/>
                  </a:cubicBezTo>
                  <a:cubicBezTo>
                    <a:pt x="277700" y="35792"/>
                    <a:pt x="270096" y="45931"/>
                    <a:pt x="265027" y="58605"/>
                  </a:cubicBezTo>
                  <a:close/>
                </a:path>
              </a:pathLst>
            </a:custGeom>
            <a:grpFill/>
            <a:ln w="126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3" name="文字方塊 22"/>
          <p:cNvSpPr txBox="1"/>
          <p:nvPr/>
        </p:nvSpPr>
        <p:spPr>
          <a:xfrm>
            <a:off x="10901680" y="6238240"/>
            <a:ext cx="375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chemeClr val="bg1">
                    <a:lumMod val="95000"/>
                  </a:schemeClr>
                </a:solidFill>
              </a:rPr>
              <a:t>6</a:t>
            </a:r>
            <a:endParaRPr lang="zh-TW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222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27F8035-0021-4675-AAB9-A069A72E3D33}"/>
              </a:ext>
            </a:extLst>
          </p:cNvPr>
          <p:cNvSpPr txBox="1"/>
          <p:nvPr/>
        </p:nvSpPr>
        <p:spPr>
          <a:xfrm>
            <a:off x="694500" y="214173"/>
            <a:ext cx="6191673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zh-TW" altLang="en-US" sz="5400" dirty="0">
                <a:solidFill>
                  <a:srgbClr val="FBFBFB"/>
                </a:solidFill>
                <a:latin typeface="..黑體UI-日本語" panose="02000000000000000000" pitchFamily="2" charset="-128"/>
                <a:ea typeface="..黑體UI-日本語" panose="02000000000000000000" pitchFamily="2" charset="-128"/>
                <a:cs typeface="..黑體UI-日本語" panose="02000000000000000000" pitchFamily="2" charset="-128"/>
              </a:rPr>
              <a:t>四大超商市佔率</a:t>
            </a:r>
            <a:endParaRPr lang="ko-KR" altLang="en-US" sz="5400" dirty="0">
              <a:solidFill>
                <a:srgbClr val="FBFBFB"/>
              </a:solidFill>
              <a:latin typeface="..黑體UI-日本語" panose="02000000000000000000" pitchFamily="2" charset="-128"/>
              <a:ea typeface="..黑體UI-日本語" panose="02000000000000000000" pitchFamily="2" charset="-128"/>
              <a:cs typeface="..黑體UI-日本語" panose="02000000000000000000" pitchFamily="2" charset="-128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2B313D-E488-4426-84FF-131D6039A520}"/>
              </a:ext>
            </a:extLst>
          </p:cNvPr>
          <p:cNvSpPr txBox="1"/>
          <p:nvPr/>
        </p:nvSpPr>
        <p:spPr>
          <a:xfrm>
            <a:off x="2341944" y="4861544"/>
            <a:ext cx="75081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TW" altLang="en-US" sz="3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.HeitiUI SC" panose="02000000000000000000" pitchFamily="2" charset="-128"/>
                <a:ea typeface="..黑體UI-日本語" panose="02000000000000000000" pitchFamily="2" charset="-128"/>
                <a:cs typeface="Arial" pitchFamily="34" charset="0"/>
              </a:rPr>
              <a:t>四大超商合計市占率約</a:t>
            </a:r>
            <a:r>
              <a:rPr lang="en-US" altLang="zh-TW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.HeitiUI SC" panose="02000000000000000000" pitchFamily="2" charset="-128"/>
                <a:ea typeface="..黑體UI-日本語" panose="02000000000000000000" pitchFamily="2" charset="-128"/>
                <a:cs typeface="Arial" pitchFamily="34" charset="0"/>
              </a:rPr>
              <a:t>80.6</a:t>
            </a:r>
            <a:r>
              <a:rPr lang="en-US" altLang="zh-TW" sz="3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.HeitiUI SC" panose="02000000000000000000" pitchFamily="2" charset="-128"/>
                <a:ea typeface="..黑體UI-日本語" panose="02000000000000000000" pitchFamily="2" charset="-128"/>
                <a:cs typeface="Arial" pitchFamily="34" charset="0"/>
              </a:rPr>
              <a:t>%</a:t>
            </a:r>
            <a:endParaRPr lang="en-US" altLang="ko-KR" sz="3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.HeitiUI SC" panose="02000000000000000000" pitchFamily="2" charset="-128"/>
              <a:ea typeface="..黑體UI-日本語" panose="02000000000000000000" pitchFamily="2" charset="-128"/>
              <a:cs typeface="Arial" pitchFamily="34" charset="0"/>
            </a:endParaRPr>
          </a:p>
        </p:txBody>
      </p:sp>
      <p:grpSp>
        <p:nvGrpSpPr>
          <p:cNvPr id="47" name="群組 46"/>
          <p:cNvGrpSpPr/>
          <p:nvPr/>
        </p:nvGrpSpPr>
        <p:grpSpPr>
          <a:xfrm>
            <a:off x="990221" y="2878688"/>
            <a:ext cx="10211558" cy="1686253"/>
            <a:chOff x="990221" y="2786088"/>
            <a:chExt cx="10211558" cy="1686253"/>
          </a:xfrm>
        </p:grpSpPr>
        <p:grpSp>
          <p:nvGrpSpPr>
            <p:cNvPr id="42" name="群組 41"/>
            <p:cNvGrpSpPr/>
            <p:nvPr/>
          </p:nvGrpSpPr>
          <p:grpSpPr>
            <a:xfrm>
              <a:off x="990221" y="2786088"/>
              <a:ext cx="1792673" cy="1686253"/>
              <a:chOff x="990221" y="2786088"/>
              <a:chExt cx="1792673" cy="1686253"/>
            </a:xfrm>
          </p:grpSpPr>
          <p:graphicFrame>
            <p:nvGraphicFramePr>
              <p:cNvPr id="4" name="Chart 3">
                <a:extLst>
                  <a:ext uri="{FF2B5EF4-FFF2-40B4-BE49-F238E27FC236}">
                    <a16:creationId xmlns:a16="http://schemas.microsoft.com/office/drawing/2014/main" id="{59F28E96-FCF9-4ACD-AF82-8876BC5C2358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498963410"/>
                  </p:ext>
                </p:extLst>
              </p:nvPr>
            </p:nvGraphicFramePr>
            <p:xfrm>
              <a:off x="990221" y="2786088"/>
              <a:ext cx="1792673" cy="1686253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2"/>
              </a:graphicData>
            </a:graphic>
          </p:graphicFrame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2E7E4CB-5A6E-4631-98D4-F6B0ED75CED3}"/>
                  </a:ext>
                </a:extLst>
              </p:cNvPr>
              <p:cNvSpPr txBox="1"/>
              <p:nvPr/>
            </p:nvSpPr>
            <p:spPr>
              <a:xfrm>
                <a:off x="1102324" y="3348280"/>
                <a:ext cx="1568464" cy="58477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sz="3200" b="1" dirty="0" smtClean="0">
                    <a:solidFill>
                      <a:schemeClr val="bg1"/>
                    </a:solidFill>
                  </a:rPr>
                  <a:t>4</a:t>
                </a:r>
                <a:r>
                  <a:rPr lang="en-US" altLang="zh-TW" sz="3200" b="1" dirty="0" smtClean="0">
                    <a:solidFill>
                      <a:schemeClr val="bg1"/>
                    </a:solidFill>
                  </a:rPr>
                  <a:t>8.7</a:t>
                </a:r>
                <a:r>
                  <a:rPr lang="en-US" altLang="ko-KR" sz="3200" b="1" dirty="0" smtClean="0">
                    <a:solidFill>
                      <a:schemeClr val="bg1"/>
                    </a:solidFill>
                  </a:rPr>
                  <a:t>%</a:t>
                </a:r>
                <a:endParaRPr lang="ko-KR" altLang="en-US" sz="3200" b="1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45" name="群組 44"/>
            <p:cNvGrpSpPr/>
            <p:nvPr/>
          </p:nvGrpSpPr>
          <p:grpSpPr>
            <a:xfrm>
              <a:off x="9409106" y="2786088"/>
              <a:ext cx="1792673" cy="1686253"/>
              <a:chOff x="9409106" y="2786088"/>
              <a:chExt cx="1792673" cy="1686253"/>
            </a:xfrm>
          </p:grpSpPr>
          <p:graphicFrame>
            <p:nvGraphicFramePr>
              <p:cNvPr id="19" name="Chart 18">
                <a:extLst>
                  <a:ext uri="{FF2B5EF4-FFF2-40B4-BE49-F238E27FC236}">
                    <a16:creationId xmlns:a16="http://schemas.microsoft.com/office/drawing/2014/main" id="{76D313D9-55D1-4D71-B5DD-99B653A1BF81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538319160"/>
                  </p:ext>
                </p:extLst>
              </p:nvPr>
            </p:nvGraphicFramePr>
            <p:xfrm>
              <a:off x="9409106" y="2786088"/>
              <a:ext cx="1792673" cy="1686253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3"/>
              </a:graphicData>
            </a:graphic>
          </p:graphicFrame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2064030-B691-49A1-BEC4-7217EFBAF7F2}"/>
                  </a:ext>
                </a:extLst>
              </p:cNvPr>
              <p:cNvSpPr txBox="1"/>
              <p:nvPr/>
            </p:nvSpPr>
            <p:spPr>
              <a:xfrm>
                <a:off x="9699807" y="3348280"/>
                <a:ext cx="1211268" cy="58477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3200" b="1" dirty="0" smtClean="0">
                    <a:solidFill>
                      <a:schemeClr val="bg1"/>
                    </a:solidFill>
                  </a:rPr>
                  <a:t>3.1</a:t>
                </a:r>
                <a:r>
                  <a:rPr lang="en-US" altLang="ko-KR" sz="3200" b="1" dirty="0" smtClean="0">
                    <a:solidFill>
                      <a:schemeClr val="bg1"/>
                    </a:solidFill>
                  </a:rPr>
                  <a:t>%</a:t>
                </a:r>
                <a:endParaRPr lang="ko-KR" altLang="en-US" sz="3200" b="1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43" name="群組 42"/>
            <p:cNvGrpSpPr/>
            <p:nvPr/>
          </p:nvGrpSpPr>
          <p:grpSpPr>
            <a:xfrm>
              <a:off x="3796516" y="2786088"/>
              <a:ext cx="1792673" cy="1686253"/>
              <a:chOff x="3796516" y="2786088"/>
              <a:chExt cx="1792673" cy="1686253"/>
            </a:xfrm>
          </p:grpSpPr>
          <p:graphicFrame>
            <p:nvGraphicFramePr>
              <p:cNvPr id="27" name="Chart 26">
                <a:extLst>
                  <a:ext uri="{FF2B5EF4-FFF2-40B4-BE49-F238E27FC236}">
                    <a16:creationId xmlns:a16="http://schemas.microsoft.com/office/drawing/2014/main" id="{FD1F77AA-ACAA-4DC9-BA33-A4A99DE8D77A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154550896"/>
                  </p:ext>
                </p:extLst>
              </p:nvPr>
            </p:nvGraphicFramePr>
            <p:xfrm>
              <a:off x="3796516" y="2786088"/>
              <a:ext cx="1792673" cy="1686253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4"/>
              </a:graphicData>
            </a:graphic>
          </p:graphicFrame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32AE2B1-8C3D-4D3E-ADA7-C2E76C2924CC}"/>
                  </a:ext>
                </a:extLst>
              </p:cNvPr>
              <p:cNvSpPr txBox="1"/>
              <p:nvPr/>
            </p:nvSpPr>
            <p:spPr>
              <a:xfrm>
                <a:off x="3908620" y="3348280"/>
                <a:ext cx="1568462" cy="58477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3200" b="1" dirty="0" smtClean="0">
                    <a:solidFill>
                      <a:schemeClr val="bg1"/>
                    </a:solidFill>
                  </a:rPr>
                  <a:t>22.3</a:t>
                </a:r>
                <a:r>
                  <a:rPr lang="en-US" altLang="ko-KR" sz="3200" b="1" dirty="0" smtClean="0">
                    <a:solidFill>
                      <a:schemeClr val="bg1"/>
                    </a:solidFill>
                  </a:rPr>
                  <a:t>%</a:t>
                </a:r>
                <a:endParaRPr lang="ko-KR" altLang="en-US" sz="3200" b="1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44" name="群組 43"/>
            <p:cNvGrpSpPr/>
            <p:nvPr/>
          </p:nvGrpSpPr>
          <p:grpSpPr>
            <a:xfrm>
              <a:off x="6602811" y="2786088"/>
              <a:ext cx="1792673" cy="1686253"/>
              <a:chOff x="6602811" y="2786088"/>
              <a:chExt cx="1792673" cy="1686253"/>
            </a:xfrm>
          </p:grpSpPr>
          <p:graphicFrame>
            <p:nvGraphicFramePr>
              <p:cNvPr id="35" name="Chart 34">
                <a:extLst>
                  <a:ext uri="{FF2B5EF4-FFF2-40B4-BE49-F238E27FC236}">
                    <a16:creationId xmlns:a16="http://schemas.microsoft.com/office/drawing/2014/main" id="{2A9896D3-6DD1-486E-A16A-829B31302D67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4064945253"/>
                  </p:ext>
                </p:extLst>
              </p:nvPr>
            </p:nvGraphicFramePr>
            <p:xfrm>
              <a:off x="6602811" y="2786088"/>
              <a:ext cx="1792673" cy="1686253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5"/>
              </a:graphicData>
            </a:graphic>
          </p:graphicFrame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5F33679-50D5-4116-BF5D-275192D9B4A4}"/>
                  </a:ext>
                </a:extLst>
              </p:cNvPr>
              <p:cNvSpPr txBox="1"/>
              <p:nvPr/>
            </p:nvSpPr>
            <p:spPr>
              <a:xfrm>
                <a:off x="6893512" y="3348280"/>
                <a:ext cx="1211268" cy="58477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sz="3200" b="1" dirty="0" smtClean="0">
                    <a:solidFill>
                      <a:schemeClr val="bg1"/>
                    </a:solidFill>
                  </a:rPr>
                  <a:t>6</a:t>
                </a:r>
                <a:r>
                  <a:rPr lang="en-US" altLang="zh-TW" sz="3200" b="1" dirty="0" smtClean="0">
                    <a:solidFill>
                      <a:schemeClr val="bg1"/>
                    </a:solidFill>
                  </a:rPr>
                  <a:t>.5</a:t>
                </a:r>
                <a:r>
                  <a:rPr lang="en-US" altLang="ko-KR" sz="3200" b="1" dirty="0" smtClean="0">
                    <a:solidFill>
                      <a:schemeClr val="bg1"/>
                    </a:solidFill>
                  </a:rPr>
                  <a:t>%</a:t>
                </a:r>
                <a:endParaRPr lang="ko-KR" altLang="en-US" sz="3200" b="1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46" name="群組 45"/>
          <p:cNvGrpSpPr/>
          <p:nvPr/>
        </p:nvGrpSpPr>
        <p:grpSpPr>
          <a:xfrm>
            <a:off x="658894" y="2186085"/>
            <a:ext cx="10874213" cy="396000"/>
            <a:chOff x="658894" y="2186085"/>
            <a:chExt cx="10874213" cy="396000"/>
          </a:xfrm>
        </p:grpSpPr>
        <p:sp>
          <p:nvSpPr>
            <p:cNvPr id="10" name="Rounded Rectangle 3">
              <a:extLst>
                <a:ext uri="{FF2B5EF4-FFF2-40B4-BE49-F238E27FC236}">
                  <a16:creationId xmlns:a16="http://schemas.microsoft.com/office/drawing/2014/main" id="{370B5546-4000-4296-900A-E1EF3DE54105}"/>
                </a:ext>
              </a:extLst>
            </p:cNvPr>
            <p:cNvSpPr/>
            <p:nvPr/>
          </p:nvSpPr>
          <p:spPr>
            <a:xfrm>
              <a:off x="824558" y="2186085"/>
              <a:ext cx="2124000" cy="396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68AC969-A343-4A96-98C7-5E707454A010}"/>
                </a:ext>
              </a:extLst>
            </p:cNvPr>
            <p:cNvSpPr txBox="1"/>
            <p:nvPr/>
          </p:nvSpPr>
          <p:spPr>
            <a:xfrm>
              <a:off x="658894" y="2197698"/>
              <a:ext cx="24553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pc="2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.HeitiUI SC" panose="02000000000000000000" pitchFamily="2" charset="-128"/>
                  <a:ea typeface="..黑體UI-日本語" panose="02000000000000000000" pitchFamily="2" charset="-128"/>
                  <a:cs typeface="Arial" pitchFamily="34" charset="0"/>
                </a:rPr>
                <a:t>7-Eleven</a:t>
              </a:r>
              <a:endParaRPr lang="ko-KR" altLang="en-US" spc="200" dirty="0">
                <a:solidFill>
                  <a:schemeClr val="tx1">
                    <a:lumMod val="95000"/>
                    <a:lumOff val="5000"/>
                  </a:schemeClr>
                </a:solidFill>
                <a:latin typeface=".HeitiUI SC" panose="02000000000000000000" pitchFamily="2" charset="-128"/>
                <a:cs typeface="Arial" pitchFamily="34" charset="0"/>
              </a:endParaRPr>
            </a:p>
          </p:txBody>
        </p:sp>
        <p:sp>
          <p:nvSpPr>
            <p:cNvPr id="17" name="Rounded Rectangle 140">
              <a:extLst>
                <a:ext uri="{FF2B5EF4-FFF2-40B4-BE49-F238E27FC236}">
                  <a16:creationId xmlns:a16="http://schemas.microsoft.com/office/drawing/2014/main" id="{A4C38CBD-4502-40D6-97D2-E6924E182F8B}"/>
                </a:ext>
              </a:extLst>
            </p:cNvPr>
            <p:cNvSpPr/>
            <p:nvPr/>
          </p:nvSpPr>
          <p:spPr>
            <a:xfrm>
              <a:off x="9243443" y="2186085"/>
              <a:ext cx="2124000" cy="396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CC2BA64-9206-4B68-9E87-3F2F67A1245C}"/>
                </a:ext>
              </a:extLst>
            </p:cNvPr>
            <p:cNvSpPr txBox="1"/>
            <p:nvPr/>
          </p:nvSpPr>
          <p:spPr>
            <a:xfrm>
              <a:off x="9077779" y="2197698"/>
              <a:ext cx="24553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pc="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.HeitiUI SC" panose="02000000000000000000" pitchFamily="2" charset="-128"/>
                  <a:ea typeface="..黑體UI-日本語" panose="02000000000000000000" pitchFamily="2" charset="-128"/>
                  <a:cs typeface="Arial" pitchFamily="34" charset="0"/>
                </a:rPr>
                <a:t>OK</a:t>
              </a:r>
              <a:r>
                <a:rPr lang="zh-TW" altLang="en-US" spc="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.HeitiUI SC" panose="02000000000000000000" pitchFamily="2" charset="-128"/>
                  <a:ea typeface="..黑體UI-日本語" panose="02000000000000000000" pitchFamily="2" charset="-128"/>
                  <a:cs typeface="Arial" pitchFamily="34" charset="0"/>
                </a:rPr>
                <a:t>超商</a:t>
              </a:r>
              <a:endParaRPr lang="ko-KR" altLang="en-US" spc="200" dirty="0">
                <a:solidFill>
                  <a:schemeClr val="tx1">
                    <a:lumMod val="95000"/>
                    <a:lumOff val="5000"/>
                  </a:schemeClr>
                </a:solidFill>
                <a:latin typeface=".HeitiUI SC" panose="02000000000000000000" pitchFamily="2" charset="-128"/>
                <a:cs typeface="Arial" pitchFamily="34" charset="0"/>
              </a:endParaRPr>
            </a:p>
          </p:txBody>
        </p:sp>
        <p:sp>
          <p:nvSpPr>
            <p:cNvPr id="25" name="Rounded Rectangle 126">
              <a:extLst>
                <a:ext uri="{FF2B5EF4-FFF2-40B4-BE49-F238E27FC236}">
                  <a16:creationId xmlns:a16="http://schemas.microsoft.com/office/drawing/2014/main" id="{E67EDE24-0E7A-4844-8F06-1E5F12E358AC}"/>
                </a:ext>
              </a:extLst>
            </p:cNvPr>
            <p:cNvSpPr/>
            <p:nvPr/>
          </p:nvSpPr>
          <p:spPr>
            <a:xfrm>
              <a:off x="3630853" y="2186085"/>
              <a:ext cx="2124000" cy="396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C7EC5E0-3B5C-46DF-986D-F583701CB589}"/>
                </a:ext>
              </a:extLst>
            </p:cNvPr>
            <p:cNvSpPr txBox="1"/>
            <p:nvPr/>
          </p:nvSpPr>
          <p:spPr>
            <a:xfrm>
              <a:off x="3476764" y="2197698"/>
              <a:ext cx="24553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pc="200" dirty="0" err="1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.HeitiUI SC" panose="02000000000000000000" pitchFamily="2" charset="-128"/>
                  <a:ea typeface="..黑體UI-日本語" panose="02000000000000000000" pitchFamily="2" charset="-128"/>
                  <a:cs typeface="Arial" pitchFamily="34" charset="0"/>
                </a:rPr>
                <a:t>FamilyMart</a:t>
              </a:r>
              <a:r>
                <a:rPr lang="zh-TW" altLang="en-US" spc="2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.HeitiUI SC" panose="02000000000000000000" pitchFamily="2" charset="-128"/>
                  <a:ea typeface="..黑體UI-日本語" panose="02000000000000000000" pitchFamily="2" charset="-128"/>
                  <a:cs typeface="Arial" pitchFamily="34" charset="0"/>
                </a:rPr>
                <a:t>全家</a:t>
              </a:r>
              <a:endParaRPr lang="ko-KR" altLang="en-US" spc="200" dirty="0">
                <a:solidFill>
                  <a:schemeClr val="tx1">
                    <a:lumMod val="95000"/>
                    <a:lumOff val="5000"/>
                  </a:schemeClr>
                </a:solidFill>
                <a:latin typeface=".HeitiUI SC" panose="02000000000000000000" pitchFamily="2" charset="-128"/>
                <a:cs typeface="Arial" pitchFamily="34" charset="0"/>
              </a:endParaRPr>
            </a:p>
          </p:txBody>
        </p:sp>
        <p:sp>
          <p:nvSpPr>
            <p:cNvPr id="33" name="Rounded Rectangle 133">
              <a:extLst>
                <a:ext uri="{FF2B5EF4-FFF2-40B4-BE49-F238E27FC236}">
                  <a16:creationId xmlns:a16="http://schemas.microsoft.com/office/drawing/2014/main" id="{1F46F478-1D47-451C-A270-43FD3B4A81EC}"/>
                </a:ext>
              </a:extLst>
            </p:cNvPr>
            <p:cNvSpPr/>
            <p:nvPr/>
          </p:nvSpPr>
          <p:spPr>
            <a:xfrm>
              <a:off x="6437148" y="2186085"/>
              <a:ext cx="2124000" cy="396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E966664-77A0-4556-A71E-1E2070C05AD5}"/>
                </a:ext>
              </a:extLst>
            </p:cNvPr>
            <p:cNvSpPr txBox="1"/>
            <p:nvPr/>
          </p:nvSpPr>
          <p:spPr>
            <a:xfrm>
              <a:off x="6271484" y="2197698"/>
              <a:ext cx="24553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pc="2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.HeitiUI SC" panose="02000000000000000000" pitchFamily="2" charset="-128"/>
                  <a:ea typeface="..黑體UI-日本語" panose="02000000000000000000" pitchFamily="2" charset="-128"/>
                  <a:cs typeface="Arial" pitchFamily="34" charset="0"/>
                </a:rPr>
                <a:t>Hi-Life </a:t>
              </a:r>
              <a:r>
                <a:rPr lang="zh-TW" altLang="en-US" spc="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.HeitiUI SC" panose="02000000000000000000" pitchFamily="2" charset="-128"/>
                  <a:ea typeface="..黑體UI-日本語" panose="02000000000000000000" pitchFamily="2" charset="-128"/>
                  <a:cs typeface="Arial" pitchFamily="34" charset="0"/>
                </a:rPr>
                <a:t>萊爾富</a:t>
              </a:r>
              <a:endParaRPr lang="ko-KR" altLang="en-US" spc="200" dirty="0">
                <a:solidFill>
                  <a:schemeClr val="tx1">
                    <a:lumMod val="95000"/>
                    <a:lumOff val="5000"/>
                  </a:schemeClr>
                </a:solidFill>
                <a:latin typeface=".HeitiUI SC" panose="02000000000000000000" pitchFamily="2" charset="-128"/>
                <a:cs typeface="Arial" pitchFamily="34" charset="0"/>
              </a:endParaRPr>
            </a:p>
          </p:txBody>
        </p:sp>
      </p:grpSp>
      <p:sp>
        <p:nvSpPr>
          <p:cNvPr id="37" name="Text Placeholder 1"/>
          <p:cNvSpPr txBox="1">
            <a:spLocks/>
          </p:cNvSpPr>
          <p:nvPr/>
        </p:nvSpPr>
        <p:spPr>
          <a:xfrm>
            <a:off x="682389" y="340045"/>
            <a:ext cx="4306171" cy="724247"/>
          </a:xfrm>
          <a:prstGeom prst="rect">
            <a:avLst/>
          </a:prstGeom>
        </p:spPr>
        <p:txBody>
          <a:bodyPr/>
          <a:lstStyle>
            <a:lvl1pPr marL="228605" indent="-228605" algn="l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/>
            <a:endParaRPr lang="en-US" dirty="0">
              <a:gradFill>
                <a:gsLst>
                  <a:gs pos="0">
                    <a:srgbClr val="8544DE"/>
                  </a:gs>
                  <a:gs pos="100000">
                    <a:srgbClr val="DC00AA"/>
                  </a:gs>
                </a:gsLst>
                <a:lin ang="16200000" scaled="0"/>
              </a:gradFill>
              <a:latin typeface="..黑體UI-日本語" panose="02000000000000000000" pitchFamily="2" charset="-128"/>
              <a:ea typeface="..黑體UI-日本語" panose="02000000000000000000" pitchFamily="2" charset="-128"/>
              <a:cs typeface="..黑體UI-日本語" panose="02000000000000000000" pitchFamily="2" charset="-128"/>
            </a:endParaRPr>
          </a:p>
        </p:txBody>
      </p:sp>
      <p:sp>
        <p:nvSpPr>
          <p:cNvPr id="39" name="文字方塊 38"/>
          <p:cNvSpPr txBox="1"/>
          <p:nvPr/>
        </p:nvSpPr>
        <p:spPr>
          <a:xfrm>
            <a:off x="10901680" y="6238240"/>
            <a:ext cx="375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chemeClr val="bg1">
                    <a:lumMod val="95000"/>
                  </a:schemeClr>
                </a:solidFill>
              </a:rPr>
              <a:t>7</a:t>
            </a:r>
            <a:endParaRPr lang="zh-TW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8" name="TextBox 3">
            <a:extLst>
              <a:ext uri="{FF2B5EF4-FFF2-40B4-BE49-F238E27FC236}">
                <a16:creationId xmlns:a16="http://schemas.microsoft.com/office/drawing/2014/main" id="{948A2979-A456-4286-B8FC-8FF4C0C58EFD}"/>
              </a:ext>
            </a:extLst>
          </p:cNvPr>
          <p:cNvSpPr txBox="1"/>
          <p:nvPr/>
        </p:nvSpPr>
        <p:spPr>
          <a:xfrm>
            <a:off x="1116134" y="1209711"/>
            <a:ext cx="5486677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en-US" altLang="zh-TW" sz="2200" spc="300" dirty="0" smtClean="0">
                <a:solidFill>
                  <a:schemeClr val="bg1"/>
                </a:solidFill>
                <a:latin typeface="..黑體UI-日本語" panose="02000000000000000000" pitchFamily="2" charset="-128"/>
                <a:ea typeface="..黑體UI-日本語" panose="02000000000000000000" pitchFamily="2" charset="-128"/>
                <a:cs typeface="..黑體UI-日本語" panose="02000000000000000000" pitchFamily="2" charset="-128"/>
              </a:rPr>
              <a:t>11429</a:t>
            </a:r>
            <a:r>
              <a:rPr lang="zh-TW" altLang="en-US" sz="2200" spc="300" dirty="0" smtClean="0">
                <a:solidFill>
                  <a:schemeClr val="bg1"/>
                </a:solidFill>
                <a:latin typeface="..黑體UI-日本語" panose="02000000000000000000" pitchFamily="2" charset="-128"/>
                <a:ea typeface="..黑體UI-日本語" panose="02000000000000000000" pitchFamily="2" charset="-128"/>
                <a:cs typeface="..黑體UI-日本語" panose="02000000000000000000" pitchFamily="2" charset="-128"/>
              </a:rPr>
              <a:t>家門市 </a:t>
            </a:r>
            <a:r>
              <a:rPr lang="en-US" altLang="zh-TW" sz="2200" spc="300" dirty="0" smtClean="0">
                <a:solidFill>
                  <a:schemeClr val="bg1"/>
                </a:solidFill>
                <a:latin typeface="..黑體UI-日本語" panose="02000000000000000000" pitchFamily="2" charset="-128"/>
                <a:ea typeface="..黑體UI-日本語" panose="02000000000000000000" pitchFamily="2" charset="-128"/>
                <a:cs typeface="..黑體UI-日本語" panose="02000000000000000000" pitchFamily="2" charset="-128"/>
              </a:rPr>
              <a:t>/</a:t>
            </a:r>
            <a:r>
              <a:rPr lang="zh-TW" altLang="en-US" sz="2200" spc="300" dirty="0" smtClean="0">
                <a:solidFill>
                  <a:schemeClr val="bg1"/>
                </a:solidFill>
                <a:latin typeface="..黑體UI-日本語" panose="02000000000000000000" pitchFamily="2" charset="-128"/>
                <a:ea typeface="..黑體UI-日本語" panose="02000000000000000000" pitchFamily="2" charset="-128"/>
                <a:cs typeface="..黑體UI-日本語" panose="02000000000000000000" pitchFamily="2" charset="-128"/>
              </a:rPr>
              <a:t> 全球密度第二名</a:t>
            </a:r>
            <a:endParaRPr lang="ko-KR" altLang="en-US" sz="2200" spc="300" dirty="0">
              <a:solidFill>
                <a:schemeClr val="bg1"/>
              </a:solidFill>
              <a:latin typeface="..黑體UI-日本語" panose="02000000000000000000" pitchFamily="2" charset="-128"/>
              <a:cs typeface="..黑體UI-日本語" panose="02000000000000000000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72790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over and End Slide Master">
  <a:themeElements>
    <a:clrScheme name="abstract bubbl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F0074"/>
      </a:accent1>
      <a:accent2>
        <a:srgbClr val="B600E0"/>
      </a:accent2>
      <a:accent3>
        <a:srgbClr val="2FD0BC"/>
      </a:accent3>
      <a:accent4>
        <a:srgbClr val="6166F0"/>
      </a:accent4>
      <a:accent5>
        <a:srgbClr val="D8D8D8"/>
      </a:accent5>
      <a:accent6>
        <a:srgbClr val="262626"/>
      </a:accent6>
      <a:hlink>
        <a:srgbClr val="BFBFBF"/>
      </a:hlink>
      <a:folHlink>
        <a:srgbClr val="BFBFB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bstract bubbl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F0074"/>
      </a:accent1>
      <a:accent2>
        <a:srgbClr val="B600E0"/>
      </a:accent2>
      <a:accent3>
        <a:srgbClr val="2FD0BC"/>
      </a:accent3>
      <a:accent4>
        <a:srgbClr val="6166F0"/>
      </a:accent4>
      <a:accent5>
        <a:srgbClr val="D8D8D8"/>
      </a:accent5>
      <a:accent6>
        <a:srgbClr val="262626"/>
      </a:accent6>
      <a:hlink>
        <a:srgbClr val="BFBFBF"/>
      </a:hlink>
      <a:folHlink>
        <a:srgbClr val="BFBFB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bstract bubbl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F0074"/>
      </a:accent1>
      <a:accent2>
        <a:srgbClr val="B600E0"/>
      </a:accent2>
      <a:accent3>
        <a:srgbClr val="2FD0BC"/>
      </a:accent3>
      <a:accent4>
        <a:srgbClr val="6166F0"/>
      </a:accent4>
      <a:accent5>
        <a:srgbClr val="D8D8D8"/>
      </a:accent5>
      <a:accent6>
        <a:srgbClr val="262626"/>
      </a:accent6>
      <a:hlink>
        <a:srgbClr val="BFBFBF"/>
      </a:hlink>
      <a:folHlink>
        <a:srgbClr val="BFBFB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8914</TotalTime>
  <Words>438</Words>
  <Application>Microsoft Office PowerPoint</Application>
  <PresentationFormat>寬螢幕</PresentationFormat>
  <Paragraphs>144</Paragraphs>
  <Slides>19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11</vt:i4>
      </vt:variant>
      <vt:variant>
        <vt:lpstr>佈景主題</vt:lpstr>
      </vt:variant>
      <vt:variant>
        <vt:i4>3</vt:i4>
      </vt:variant>
      <vt:variant>
        <vt:lpstr>投影片標題</vt:lpstr>
      </vt:variant>
      <vt:variant>
        <vt:i4>19</vt:i4>
      </vt:variant>
    </vt:vector>
  </HeadingPairs>
  <TitlesOfParts>
    <vt:vector size="33" baseType="lpstr">
      <vt:lpstr>..黑體UI-日本語</vt:lpstr>
      <vt:lpstr>.HeitiUI SC</vt:lpstr>
      <vt:lpstr>.黑體UI-繁</vt:lpstr>
      <vt:lpstr>Adobe Gothic Std B</vt:lpstr>
      <vt:lpstr>Adobe 繁黑體 Std B</vt:lpstr>
      <vt:lpstr>Arial Unicode MS</vt:lpstr>
      <vt:lpstr>新細明體</vt:lpstr>
      <vt:lpstr>Arciform</vt:lpstr>
      <vt:lpstr>Arial</vt:lpstr>
      <vt:lpstr>Calibri</vt:lpstr>
      <vt:lpstr>Wingdings</vt:lpstr>
      <vt:lpstr>Cover and End Slide Master</vt:lpstr>
      <vt:lpstr>Contents Slide Master</vt:lpstr>
      <vt:lpstr>Section Break Slide Master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Allppt.com;Googleslidesppt.com</dc:creator>
  <cp:lastModifiedBy>家弘</cp:lastModifiedBy>
  <cp:revision>243</cp:revision>
  <dcterms:created xsi:type="dcterms:W3CDTF">2018-04-24T17:14:44Z</dcterms:created>
  <dcterms:modified xsi:type="dcterms:W3CDTF">2020-12-04T03:21:34Z</dcterms:modified>
</cp:coreProperties>
</file>